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7" r:id="rId2"/>
    <p:sldId id="266" r:id="rId3"/>
    <p:sldId id="258" r:id="rId4"/>
    <p:sldId id="256" r:id="rId5"/>
    <p:sldId id="257" r:id="rId6"/>
    <p:sldId id="259" r:id="rId7"/>
    <p:sldId id="260" r:id="rId8"/>
    <p:sldId id="270" r:id="rId9"/>
    <p:sldId id="272" r:id="rId10"/>
    <p:sldId id="261" r:id="rId11"/>
    <p:sldId id="262" r:id="rId12"/>
    <p:sldId id="263" r:id="rId13"/>
    <p:sldId id="264" r:id="rId14"/>
    <p:sldId id="268" r:id="rId15"/>
    <p:sldId id="269" r:id="rId16"/>
    <p:sldId id="271" r:id="rId17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1" autoAdjust="0"/>
    <p:restoredTop sz="95320" autoAdjust="0"/>
  </p:normalViewPr>
  <p:slideViewPr>
    <p:cSldViewPr snapToGrid="0">
      <p:cViewPr varScale="1">
        <p:scale>
          <a:sx n="61" d="100"/>
          <a:sy n="61" d="100"/>
        </p:scale>
        <p:origin x="252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image" Target="../media/image53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image" Target="../media/image53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A6F36-DDB0-43C3-B608-5B6117458FCF}" type="doc">
      <dgm:prSet loTypeId="urn:microsoft.com/office/officeart/2005/8/layout/vList4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kumimoji="1" lang="ja-JP" altLang="en-US"/>
        </a:p>
      </dgm:t>
    </dgm:pt>
    <dgm:pt modelId="{666652F6-1F95-47A8-8073-6D31846E62B7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堀合 稀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2092ACAD-9D09-47D9-B81D-BE636E91B6AA}" type="parTrans" cxnId="{17E8D5B4-C9A6-454E-BEB6-060D0EF5408C}">
      <dgm:prSet/>
      <dgm:spPr/>
      <dgm:t>
        <a:bodyPr/>
        <a:lstStyle/>
        <a:p>
          <a:endParaRPr kumimoji="1" lang="ja-JP" altLang="en-US"/>
        </a:p>
      </dgm:t>
    </dgm:pt>
    <dgm:pt modelId="{4C592C88-5DE5-45D9-B80F-6B957BEC02C8}" type="sibTrans" cxnId="{17E8D5B4-C9A6-454E-BEB6-060D0EF5408C}">
      <dgm:prSet/>
      <dgm:spPr/>
      <dgm:t>
        <a:bodyPr/>
        <a:lstStyle/>
        <a:p>
          <a:endParaRPr kumimoji="1" lang="ja-JP" altLang="en-US"/>
        </a:p>
      </dgm:t>
    </dgm:pt>
    <dgm:pt modelId="{C019C5EB-B929-458B-B014-E60B017D1F0D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リーダーを務めさせていただき、メンバーには自分のオーダー・指示をよく聞いてもらえたと思います。制作の遅れやバグも少なく進み、無事完成出来てよかったです。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39250A5B-5FD2-4A0D-AE85-0260F2E9E3ED}" type="parTrans" cxnId="{B85B818B-551C-42B2-B01F-52353087D747}">
      <dgm:prSet/>
      <dgm:spPr/>
      <dgm:t>
        <a:bodyPr/>
        <a:lstStyle/>
        <a:p>
          <a:endParaRPr kumimoji="1" lang="ja-JP" altLang="en-US"/>
        </a:p>
      </dgm:t>
    </dgm:pt>
    <dgm:pt modelId="{9190283A-4F73-4E25-B82F-029878E7D6ED}" type="sibTrans" cxnId="{B85B818B-551C-42B2-B01F-52353087D747}">
      <dgm:prSet/>
      <dgm:spPr/>
      <dgm:t>
        <a:bodyPr/>
        <a:lstStyle/>
        <a:p>
          <a:endParaRPr kumimoji="1" lang="ja-JP" altLang="en-US"/>
        </a:p>
      </dgm:t>
    </dgm:pt>
    <dgm:pt modelId="{F1A2854A-4EAB-4A64-AE23-989BDBFA0E13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余時澤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1C290B54-C25B-459B-943B-59D880AF5846}" type="parTrans" cxnId="{8AE1F306-7F48-4CAF-83BF-12618607D054}">
      <dgm:prSet/>
      <dgm:spPr/>
      <dgm:t>
        <a:bodyPr/>
        <a:lstStyle/>
        <a:p>
          <a:endParaRPr kumimoji="1" lang="ja-JP" altLang="en-US"/>
        </a:p>
      </dgm:t>
    </dgm:pt>
    <dgm:pt modelId="{AC7005F4-9A5C-408D-B001-524F76CBD4D2}" type="sibTrans" cxnId="{8AE1F306-7F48-4CAF-83BF-12618607D054}">
      <dgm:prSet/>
      <dgm:spPr/>
      <dgm:t>
        <a:bodyPr/>
        <a:lstStyle/>
        <a:p>
          <a:endParaRPr kumimoji="1" lang="ja-JP" altLang="en-US"/>
        </a:p>
      </dgm:t>
    </dgm:pt>
    <dgm:pt modelId="{85FF1B83-30CC-4D67-8823-93CA2F7E4072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rPr>
            <a:t>今回のチーム制作を通じて、多くの経験を学びました。チャレンジが成功しても失敗しても、その結果を持ってもう一度行くぞ。</a:t>
          </a:r>
          <a:endParaRPr kumimoji="1" lang="ja-JP" altLang="en-US" dirty="0"/>
        </a:p>
      </dgm:t>
    </dgm:pt>
    <dgm:pt modelId="{F8722547-05F7-4F18-A7D6-ADFCC6A357E9}" type="parTrans" cxnId="{DD018D43-A813-486F-A163-2309C2CBCA77}">
      <dgm:prSet/>
      <dgm:spPr/>
      <dgm:t>
        <a:bodyPr/>
        <a:lstStyle/>
        <a:p>
          <a:endParaRPr kumimoji="1" lang="ja-JP" altLang="en-US"/>
        </a:p>
      </dgm:t>
    </dgm:pt>
    <dgm:pt modelId="{7807F1EF-A202-48E0-BC08-F1A06006EF87}" type="sibTrans" cxnId="{DD018D43-A813-486F-A163-2309C2CBCA77}">
      <dgm:prSet/>
      <dgm:spPr/>
      <dgm:t>
        <a:bodyPr/>
        <a:lstStyle/>
        <a:p>
          <a:endParaRPr kumimoji="1" lang="ja-JP" altLang="en-US"/>
        </a:p>
      </dgm:t>
    </dgm:pt>
    <dgm:pt modelId="{1EFE662C-6413-4590-B1C8-BFD2E263A7DC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松田 樹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02C0698B-17D3-4E45-A4A7-5040585DEAB6}" type="parTrans" cxnId="{B9727E8D-61E6-4382-A74E-619C49E6E9CF}">
      <dgm:prSet/>
      <dgm:spPr/>
      <dgm:t>
        <a:bodyPr/>
        <a:lstStyle/>
        <a:p>
          <a:endParaRPr kumimoji="1" lang="ja-JP" altLang="en-US"/>
        </a:p>
      </dgm:t>
    </dgm:pt>
    <dgm:pt modelId="{F9D1B507-5E8D-46B2-B5BF-EB4220F081AD}" type="sibTrans" cxnId="{B9727E8D-61E6-4382-A74E-619C49E6E9CF}">
      <dgm:prSet/>
      <dgm:spPr/>
      <dgm:t>
        <a:bodyPr/>
        <a:lstStyle/>
        <a:p>
          <a:endParaRPr kumimoji="1" lang="ja-JP" altLang="en-US"/>
        </a:p>
      </dgm:t>
    </dgm:pt>
    <dgm:pt modelId="{1FE7E419-2FE6-42AF-BEB7-11B6989E3744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福山　周哉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BB81BB86-BA81-47C5-B1AC-31F6D9994AFD}" type="parTrans" cxnId="{D8B85ED5-5403-45AE-A1EB-7902CA5366FF}">
      <dgm:prSet/>
      <dgm:spPr/>
      <dgm:t>
        <a:bodyPr/>
        <a:lstStyle/>
        <a:p>
          <a:endParaRPr kumimoji="1" lang="ja-JP" altLang="en-US"/>
        </a:p>
      </dgm:t>
    </dgm:pt>
    <dgm:pt modelId="{7D5252B7-42FD-463F-8177-F75BF901486C}" type="sibTrans" cxnId="{D8B85ED5-5403-45AE-A1EB-7902CA5366FF}">
      <dgm:prSet/>
      <dgm:spPr/>
      <dgm:t>
        <a:bodyPr/>
        <a:lstStyle/>
        <a:p>
          <a:endParaRPr kumimoji="1" lang="ja-JP" altLang="en-US"/>
        </a:p>
      </dgm:t>
    </dgm:pt>
    <dgm:pt modelId="{D1DB9A64-2FAB-4872-B772-4D058D1F2292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巴　奏太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EC033EBD-C50B-4F79-AE2A-0D88D3AEC9BC}" type="parTrans" cxnId="{AEBF911A-9A18-42EC-86CD-3BCF8251230B}">
      <dgm:prSet/>
      <dgm:spPr/>
      <dgm:t>
        <a:bodyPr/>
        <a:lstStyle/>
        <a:p>
          <a:endParaRPr kumimoji="1" lang="ja-JP" altLang="en-US"/>
        </a:p>
      </dgm:t>
    </dgm:pt>
    <dgm:pt modelId="{A6066863-E790-45D1-9A14-6AD4566D1860}" type="sibTrans" cxnId="{AEBF911A-9A18-42EC-86CD-3BCF8251230B}">
      <dgm:prSet/>
      <dgm:spPr/>
      <dgm:t>
        <a:bodyPr/>
        <a:lstStyle/>
        <a:p>
          <a:endParaRPr kumimoji="1" lang="ja-JP" altLang="en-US"/>
        </a:p>
      </dgm:t>
    </dgm:pt>
    <dgm:pt modelId="{22732954-6C98-491A-A905-E7F15B4D02B3}">
      <dgm:prSet/>
      <dgm:spPr/>
      <dgm:t>
        <a:bodyPr/>
        <a:lstStyle/>
        <a:p>
          <a:r>
            <a:rPr kumimoji="1" lang="ja-JP" altLang="en-US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rPr>
            <a:t>最後の制作、自分ができる事を精一杯やり切りました。今回の制作を生かして、今後の出来る事を増やしていきたいと思います。ゲーム面白いのでやってみてね♡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72B037CC-0EEF-4F65-8563-D7A6070622A7}" type="parTrans" cxnId="{2FEE95DD-F217-46F4-825A-51144FCB7292}">
      <dgm:prSet/>
      <dgm:spPr/>
      <dgm:t>
        <a:bodyPr/>
        <a:lstStyle/>
        <a:p>
          <a:endParaRPr kumimoji="1" lang="ja-JP" altLang="en-US"/>
        </a:p>
      </dgm:t>
    </dgm:pt>
    <dgm:pt modelId="{A79C0AA1-0B11-45B7-80CB-FA379CEA6BDD}" type="sibTrans" cxnId="{2FEE95DD-F217-46F4-825A-51144FCB7292}">
      <dgm:prSet/>
      <dgm:spPr/>
      <dgm:t>
        <a:bodyPr/>
        <a:lstStyle/>
        <a:p>
          <a:endParaRPr kumimoji="1" lang="ja-JP" altLang="en-US"/>
        </a:p>
      </dgm:t>
    </dgm:pt>
    <dgm:pt modelId="{8484DA04-92BE-472E-8A03-840297069AF1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BF641B71-9D0C-4D33-BE50-3FBC28C5AF1B}" type="parTrans" cxnId="{394EFABD-68D5-4EB7-88EA-F4E3DC9497F9}">
      <dgm:prSet/>
      <dgm:spPr/>
      <dgm:t>
        <a:bodyPr/>
        <a:lstStyle/>
        <a:p>
          <a:endParaRPr kumimoji="1" lang="ja-JP" altLang="en-US"/>
        </a:p>
      </dgm:t>
    </dgm:pt>
    <dgm:pt modelId="{247A5929-2322-4F41-B772-EA26B01AB551}" type="sibTrans" cxnId="{394EFABD-68D5-4EB7-88EA-F4E3DC9497F9}">
      <dgm:prSet/>
      <dgm:spPr/>
      <dgm:t>
        <a:bodyPr/>
        <a:lstStyle/>
        <a:p>
          <a:endParaRPr kumimoji="1" lang="ja-JP" altLang="en-US"/>
        </a:p>
      </dgm:t>
    </dgm:pt>
    <dgm:pt modelId="{F0869F76-F51D-45C7-BB34-5469A3C51265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Dddddd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F405DC7B-B15D-4C82-9C57-BB7C0192418F}" type="parTrans" cxnId="{0787D009-014F-41A6-8652-5EC75D496BE3}">
      <dgm:prSet/>
      <dgm:spPr/>
      <dgm:t>
        <a:bodyPr/>
        <a:lstStyle/>
        <a:p>
          <a:endParaRPr kumimoji="1" lang="ja-JP" altLang="en-US"/>
        </a:p>
      </dgm:t>
    </dgm:pt>
    <dgm:pt modelId="{1B446E1E-2FE9-4FDF-A9EE-34001FFB53D2}" type="sibTrans" cxnId="{0787D009-014F-41A6-8652-5EC75D496BE3}">
      <dgm:prSet/>
      <dgm:spPr/>
      <dgm:t>
        <a:bodyPr/>
        <a:lstStyle/>
        <a:p>
          <a:endParaRPr kumimoji="1" lang="ja-JP" altLang="en-US"/>
        </a:p>
      </dgm:t>
    </dgm:pt>
    <dgm:pt modelId="{6939584C-4224-49AA-92FF-748449DA616B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cccccccc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85BBF43F-AB19-4F7B-A40B-6240A04B77B3}" type="parTrans" cxnId="{01196200-51CE-4DB1-A722-A22BD751EB8A}">
      <dgm:prSet/>
      <dgm:spPr/>
      <dgm:t>
        <a:bodyPr/>
        <a:lstStyle/>
        <a:p>
          <a:endParaRPr kumimoji="1" lang="ja-JP" altLang="en-US"/>
        </a:p>
      </dgm:t>
    </dgm:pt>
    <dgm:pt modelId="{0B33CD5A-1BB1-4D09-A6F8-97ECEE0A225A}" type="sibTrans" cxnId="{01196200-51CE-4DB1-A722-A22BD751EB8A}">
      <dgm:prSet/>
      <dgm:spPr/>
      <dgm:t>
        <a:bodyPr/>
        <a:lstStyle/>
        <a:p>
          <a:endParaRPr kumimoji="1" lang="ja-JP" altLang="en-US"/>
        </a:p>
      </dgm:t>
    </dgm:pt>
    <dgm:pt modelId="{4BE5D136-8BD1-441C-BD36-67B7CB620367}" type="pres">
      <dgm:prSet presAssocID="{217A6F36-DDB0-43C3-B608-5B6117458FC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625FD570-F2C0-45EF-AE1B-157268F1F9B8}" type="pres">
      <dgm:prSet presAssocID="{666652F6-1F95-47A8-8073-6D31846E62B7}" presName="comp" presStyleCnt="0"/>
      <dgm:spPr/>
      <dgm:t>
        <a:bodyPr/>
        <a:lstStyle/>
        <a:p>
          <a:endParaRPr kumimoji="1" lang="ja-JP" altLang="en-US"/>
        </a:p>
      </dgm:t>
    </dgm:pt>
    <dgm:pt modelId="{0B372F1C-1A04-4A86-B1DC-189252E666EC}" type="pres">
      <dgm:prSet presAssocID="{666652F6-1F95-47A8-8073-6D31846E62B7}" presName="box" presStyleLbl="node1" presStyleIdx="0" presStyleCnt="5" custLinFactNeighborY="1540"/>
      <dgm:spPr/>
      <dgm:t>
        <a:bodyPr/>
        <a:lstStyle/>
        <a:p>
          <a:endParaRPr kumimoji="1" lang="ja-JP" altLang="en-US"/>
        </a:p>
      </dgm:t>
    </dgm:pt>
    <dgm:pt modelId="{C15688EA-32D5-40B4-95D4-EB6321DB5631}" type="pres">
      <dgm:prSet presAssocID="{666652F6-1F95-47A8-8073-6D31846E62B7}" presName="img" presStyleLbl="fgImgPlace1" presStyleIdx="0" presStyleCnt="5"/>
      <dgm:spPr>
        <a:blipFill dpi="0" rotWithShape="1">
          <a:blip xmlns:r="http://schemas.openxmlformats.org/officeDocument/2006/relationships" r:embed="rId1"/>
          <a:srcRect/>
          <a:stretch>
            <a:fillRect t="-28000" b="-49000"/>
          </a:stretch>
        </a:blipFill>
      </dgm:spPr>
      <dgm:t>
        <a:bodyPr/>
        <a:lstStyle/>
        <a:p>
          <a:endParaRPr kumimoji="1" lang="ja-JP" altLang="en-US"/>
        </a:p>
      </dgm:t>
    </dgm:pt>
    <dgm:pt modelId="{18A78CC3-C81E-4D29-9490-A4582C404108}" type="pres">
      <dgm:prSet presAssocID="{666652F6-1F95-47A8-8073-6D31846E62B7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7234478-A1FC-4C8F-962F-90BCE45384E1}" type="pres">
      <dgm:prSet presAssocID="{4C592C88-5DE5-45D9-B80F-6B957BEC02C8}" presName="spacer" presStyleCnt="0"/>
      <dgm:spPr/>
      <dgm:t>
        <a:bodyPr/>
        <a:lstStyle/>
        <a:p>
          <a:endParaRPr kumimoji="1" lang="ja-JP" altLang="en-US"/>
        </a:p>
      </dgm:t>
    </dgm:pt>
    <dgm:pt modelId="{44AA19E2-C6FD-4CCC-9DF1-9AD78F3F262C}" type="pres">
      <dgm:prSet presAssocID="{1EFE662C-6413-4590-B1C8-BFD2E263A7DC}" presName="comp" presStyleCnt="0"/>
      <dgm:spPr/>
      <dgm:t>
        <a:bodyPr/>
        <a:lstStyle/>
        <a:p>
          <a:endParaRPr kumimoji="1" lang="ja-JP" altLang="en-US"/>
        </a:p>
      </dgm:t>
    </dgm:pt>
    <dgm:pt modelId="{10DAC0ED-6747-470C-B116-DC355A2C025B}" type="pres">
      <dgm:prSet presAssocID="{1EFE662C-6413-4590-B1C8-BFD2E263A7DC}" presName="box" presStyleLbl="node1" presStyleIdx="1" presStyleCnt="5" custLinFactNeighborY="-1634"/>
      <dgm:spPr/>
      <dgm:t>
        <a:bodyPr/>
        <a:lstStyle/>
        <a:p>
          <a:endParaRPr kumimoji="1" lang="ja-JP" altLang="en-US"/>
        </a:p>
      </dgm:t>
    </dgm:pt>
    <dgm:pt modelId="{25E3F469-9FC0-4CFD-B0FD-D16473A5D4ED}" type="pres">
      <dgm:prSet presAssocID="{1EFE662C-6413-4590-B1C8-BFD2E263A7DC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kumimoji="1" lang="ja-JP" altLang="en-US"/>
        </a:p>
      </dgm:t>
    </dgm:pt>
    <dgm:pt modelId="{5EF6F0D9-C638-43E6-9195-14B7C01C540F}" type="pres">
      <dgm:prSet presAssocID="{1EFE662C-6413-4590-B1C8-BFD2E263A7DC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D480B4D-D32B-4D4C-9913-D8C07D6D6F4A}" type="pres">
      <dgm:prSet presAssocID="{F9D1B507-5E8D-46B2-B5BF-EB4220F081AD}" presName="spacer" presStyleCnt="0"/>
      <dgm:spPr/>
      <dgm:t>
        <a:bodyPr/>
        <a:lstStyle/>
        <a:p>
          <a:endParaRPr kumimoji="1" lang="ja-JP" altLang="en-US"/>
        </a:p>
      </dgm:t>
    </dgm:pt>
    <dgm:pt modelId="{1FF1BECF-0839-40A1-8CCA-00EEABD1B67D}" type="pres">
      <dgm:prSet presAssocID="{1FE7E419-2FE6-42AF-BEB7-11B6989E3744}" presName="comp" presStyleCnt="0"/>
      <dgm:spPr/>
      <dgm:t>
        <a:bodyPr/>
        <a:lstStyle/>
        <a:p>
          <a:endParaRPr kumimoji="1" lang="ja-JP" altLang="en-US"/>
        </a:p>
      </dgm:t>
    </dgm:pt>
    <dgm:pt modelId="{02631317-5A0E-4BD0-8AD9-ECBE7C09702C}" type="pres">
      <dgm:prSet presAssocID="{1FE7E419-2FE6-42AF-BEB7-11B6989E3744}" presName="box" presStyleLbl="node1" presStyleIdx="2" presStyleCnt="5" custLinFactNeighborX="-183"/>
      <dgm:spPr/>
      <dgm:t>
        <a:bodyPr/>
        <a:lstStyle/>
        <a:p>
          <a:endParaRPr kumimoji="1" lang="ja-JP" altLang="en-US"/>
        </a:p>
      </dgm:t>
    </dgm:pt>
    <dgm:pt modelId="{CE3EA7D6-0BE3-4688-BEC5-4207294FA704}" type="pres">
      <dgm:prSet presAssocID="{1FE7E419-2FE6-42AF-BEB7-11B6989E3744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  <dgm:pt modelId="{3441361E-9B0E-4FAE-A096-7F8E63F6A1FD}" type="pres">
      <dgm:prSet presAssocID="{1FE7E419-2FE6-42AF-BEB7-11B6989E3744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13820CC-B47D-4D65-8A1E-9D91F11D39CD}" type="pres">
      <dgm:prSet presAssocID="{7D5252B7-42FD-463F-8177-F75BF901486C}" presName="spacer" presStyleCnt="0"/>
      <dgm:spPr/>
      <dgm:t>
        <a:bodyPr/>
        <a:lstStyle/>
        <a:p>
          <a:endParaRPr kumimoji="1" lang="ja-JP" altLang="en-US"/>
        </a:p>
      </dgm:t>
    </dgm:pt>
    <dgm:pt modelId="{300DBBD8-6379-453A-A5BA-209254CEF647}" type="pres">
      <dgm:prSet presAssocID="{D1DB9A64-2FAB-4872-B772-4D058D1F2292}" presName="comp" presStyleCnt="0"/>
      <dgm:spPr/>
      <dgm:t>
        <a:bodyPr/>
        <a:lstStyle/>
        <a:p>
          <a:endParaRPr kumimoji="1" lang="ja-JP" altLang="en-US"/>
        </a:p>
      </dgm:t>
    </dgm:pt>
    <dgm:pt modelId="{AB604FF2-4130-487F-855D-FA9C47152F0F}" type="pres">
      <dgm:prSet presAssocID="{D1DB9A64-2FAB-4872-B772-4D058D1F2292}" presName="box" presStyleLbl="node1" presStyleIdx="3" presStyleCnt="5"/>
      <dgm:spPr/>
      <dgm:t>
        <a:bodyPr/>
        <a:lstStyle/>
        <a:p>
          <a:endParaRPr kumimoji="1" lang="ja-JP" altLang="en-US"/>
        </a:p>
      </dgm:t>
    </dgm:pt>
    <dgm:pt modelId="{008ED6EE-B4E0-4DAA-8C48-B0FBEF203986}" type="pres">
      <dgm:prSet presAssocID="{D1DB9A64-2FAB-4872-B772-4D058D1F2292}" presName="img" presStyleLbl="f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-292000" t="-110000" r="-71000" b="-180000"/>
          </a:stretch>
        </a:blipFill>
      </dgm:spPr>
      <dgm:t>
        <a:bodyPr/>
        <a:lstStyle/>
        <a:p>
          <a:endParaRPr kumimoji="1" lang="ja-JP" altLang="en-US"/>
        </a:p>
      </dgm:t>
    </dgm:pt>
    <dgm:pt modelId="{AE9917A4-F9A7-4D2A-83DC-0A7FDCA9A0DC}" type="pres">
      <dgm:prSet presAssocID="{D1DB9A64-2FAB-4872-B772-4D058D1F2292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61C5DE4-4DF4-47EE-B5AF-8EAC584099ED}" type="pres">
      <dgm:prSet presAssocID="{A6066863-E790-45D1-9A14-6AD4566D1860}" presName="spacer" presStyleCnt="0"/>
      <dgm:spPr/>
      <dgm:t>
        <a:bodyPr/>
        <a:lstStyle/>
        <a:p>
          <a:endParaRPr kumimoji="1" lang="ja-JP" altLang="en-US"/>
        </a:p>
      </dgm:t>
    </dgm:pt>
    <dgm:pt modelId="{DB7D566F-B22C-4C7C-87D6-1625C322E135}" type="pres">
      <dgm:prSet presAssocID="{F1A2854A-4EAB-4A64-AE23-989BDBFA0E13}" presName="comp" presStyleCnt="0"/>
      <dgm:spPr/>
      <dgm:t>
        <a:bodyPr/>
        <a:lstStyle/>
        <a:p>
          <a:endParaRPr kumimoji="1" lang="ja-JP" altLang="en-US"/>
        </a:p>
      </dgm:t>
    </dgm:pt>
    <dgm:pt modelId="{68D4CEE8-FC32-4604-9D9B-95D79D1206E6}" type="pres">
      <dgm:prSet presAssocID="{F1A2854A-4EAB-4A64-AE23-989BDBFA0E13}" presName="box" presStyleLbl="node1" presStyleIdx="4" presStyleCnt="5"/>
      <dgm:spPr/>
      <dgm:t>
        <a:bodyPr/>
        <a:lstStyle/>
        <a:p>
          <a:endParaRPr kumimoji="1" lang="ja-JP" altLang="en-US"/>
        </a:p>
      </dgm:t>
    </dgm:pt>
    <dgm:pt modelId="{C0B8DA4B-8641-4CE0-9045-55082EAAB81C}" type="pres">
      <dgm:prSet presAssocID="{F1A2854A-4EAB-4A64-AE23-989BDBFA0E13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  <dgm:pt modelId="{3BBC335C-E113-445F-BF24-95318F65A1B3}" type="pres">
      <dgm:prSet presAssocID="{F1A2854A-4EAB-4A64-AE23-989BDBFA0E13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5A8C9BE2-A53E-4BAB-865D-C8AA85182CD2}" type="presOf" srcId="{F1A2854A-4EAB-4A64-AE23-989BDBFA0E13}" destId="{68D4CEE8-FC32-4604-9D9B-95D79D1206E6}" srcOrd="0" destOrd="0" presId="urn:microsoft.com/office/officeart/2005/8/layout/vList4"/>
    <dgm:cxn modelId="{01196200-51CE-4DB1-A722-A22BD751EB8A}" srcId="{1FE7E419-2FE6-42AF-BEB7-11B6989E3744}" destId="{6939584C-4224-49AA-92FF-748449DA616B}" srcOrd="1" destOrd="0" parTransId="{85BBF43F-AB19-4F7B-A40B-6240A04B77B3}" sibTransId="{0B33CD5A-1BB1-4D09-A6F8-97ECEE0A225A}"/>
    <dgm:cxn modelId="{6EDEADD7-7E44-45C7-B69C-C518B88CBA5C}" type="presOf" srcId="{C019C5EB-B929-458B-B014-E60B017D1F0D}" destId="{0B372F1C-1A04-4A86-B1DC-189252E666EC}" srcOrd="0" destOrd="1" presId="urn:microsoft.com/office/officeart/2005/8/layout/vList4"/>
    <dgm:cxn modelId="{C008A960-1C8F-4908-9348-B001F7A46484}" type="presOf" srcId="{1EFE662C-6413-4590-B1C8-BFD2E263A7DC}" destId="{10DAC0ED-6747-470C-B116-DC355A2C025B}" srcOrd="0" destOrd="0" presId="urn:microsoft.com/office/officeart/2005/8/layout/vList4"/>
    <dgm:cxn modelId="{0DCB1B9F-704A-4884-88CC-ABED95086670}" type="presOf" srcId="{D1DB9A64-2FAB-4872-B772-4D058D1F2292}" destId="{AE9917A4-F9A7-4D2A-83DC-0A7FDCA9A0DC}" srcOrd="1" destOrd="0" presId="urn:microsoft.com/office/officeart/2005/8/layout/vList4"/>
    <dgm:cxn modelId="{7B2F2D03-AD48-45E1-99AF-A9D11FC2EF23}" type="presOf" srcId="{666652F6-1F95-47A8-8073-6D31846E62B7}" destId="{0B372F1C-1A04-4A86-B1DC-189252E666EC}" srcOrd="0" destOrd="0" presId="urn:microsoft.com/office/officeart/2005/8/layout/vList4"/>
    <dgm:cxn modelId="{872D0DAF-3313-4826-97E2-FA12195C4112}" type="presOf" srcId="{85FF1B83-30CC-4D67-8823-93CA2F7E4072}" destId="{3BBC335C-E113-445F-BF24-95318F65A1B3}" srcOrd="1" destOrd="1" presId="urn:microsoft.com/office/officeart/2005/8/layout/vList4"/>
    <dgm:cxn modelId="{D8B85ED5-5403-45AE-A1EB-7902CA5366FF}" srcId="{217A6F36-DDB0-43C3-B608-5B6117458FCF}" destId="{1FE7E419-2FE6-42AF-BEB7-11B6989E3744}" srcOrd="2" destOrd="0" parTransId="{BB81BB86-BA81-47C5-B1AC-31F6D9994AFD}" sibTransId="{7D5252B7-42FD-463F-8177-F75BF901486C}"/>
    <dgm:cxn modelId="{C16BEE2A-AC1D-4EFA-B732-21FB47AEB052}" type="presOf" srcId="{C019C5EB-B929-458B-B014-E60B017D1F0D}" destId="{18A78CC3-C81E-4D29-9490-A4582C404108}" srcOrd="1" destOrd="1" presId="urn:microsoft.com/office/officeart/2005/8/layout/vList4"/>
    <dgm:cxn modelId="{EABCCDE5-1C26-4D4B-A382-22575C51C0C5}" type="presOf" srcId="{D1DB9A64-2FAB-4872-B772-4D058D1F2292}" destId="{AB604FF2-4130-487F-855D-FA9C47152F0F}" srcOrd="0" destOrd="0" presId="urn:microsoft.com/office/officeart/2005/8/layout/vList4"/>
    <dgm:cxn modelId="{0787D009-014F-41A6-8652-5EC75D496BE3}" srcId="{D1DB9A64-2FAB-4872-B772-4D058D1F2292}" destId="{F0869F76-F51D-45C7-BB34-5469A3C51265}" srcOrd="0" destOrd="0" parTransId="{F405DC7B-B15D-4C82-9C57-BB7C0192418F}" sibTransId="{1B446E1E-2FE9-4FDF-A9EE-34001FFB53D2}"/>
    <dgm:cxn modelId="{13A655FE-3E0B-43F5-9BAD-F20AD5941DC6}" type="presOf" srcId="{8484DA04-92BE-472E-8A03-840297069AF1}" destId="{02631317-5A0E-4BD0-8AD9-ECBE7C09702C}" srcOrd="0" destOrd="1" presId="urn:microsoft.com/office/officeart/2005/8/layout/vList4"/>
    <dgm:cxn modelId="{394EFABD-68D5-4EB7-88EA-F4E3DC9497F9}" srcId="{1FE7E419-2FE6-42AF-BEB7-11B6989E3744}" destId="{8484DA04-92BE-472E-8A03-840297069AF1}" srcOrd="0" destOrd="0" parTransId="{BF641B71-9D0C-4D33-BE50-3FBC28C5AF1B}" sibTransId="{247A5929-2322-4F41-B772-EA26B01AB551}"/>
    <dgm:cxn modelId="{B9727E8D-61E6-4382-A74E-619C49E6E9CF}" srcId="{217A6F36-DDB0-43C3-B608-5B6117458FCF}" destId="{1EFE662C-6413-4590-B1C8-BFD2E263A7DC}" srcOrd="1" destOrd="0" parTransId="{02C0698B-17D3-4E45-A4A7-5040585DEAB6}" sibTransId="{F9D1B507-5E8D-46B2-B5BF-EB4220F081AD}"/>
    <dgm:cxn modelId="{106642EC-FE52-43C7-826A-A6C50E9FB6DB}" type="presOf" srcId="{6939584C-4224-49AA-92FF-748449DA616B}" destId="{02631317-5A0E-4BD0-8AD9-ECBE7C09702C}" srcOrd="0" destOrd="2" presId="urn:microsoft.com/office/officeart/2005/8/layout/vList4"/>
    <dgm:cxn modelId="{9A499C1A-3E00-4CBA-B8BE-5D1836FD426A}" type="presOf" srcId="{8484DA04-92BE-472E-8A03-840297069AF1}" destId="{3441361E-9B0E-4FAE-A096-7F8E63F6A1FD}" srcOrd="1" destOrd="1" presId="urn:microsoft.com/office/officeart/2005/8/layout/vList4"/>
    <dgm:cxn modelId="{00F62C31-A278-4693-B73B-621882152B44}" type="presOf" srcId="{6939584C-4224-49AA-92FF-748449DA616B}" destId="{3441361E-9B0E-4FAE-A096-7F8E63F6A1FD}" srcOrd="1" destOrd="2" presId="urn:microsoft.com/office/officeart/2005/8/layout/vList4"/>
    <dgm:cxn modelId="{0C397B95-7B37-476D-A187-376386390A7F}" type="presOf" srcId="{F1A2854A-4EAB-4A64-AE23-989BDBFA0E13}" destId="{3BBC335C-E113-445F-BF24-95318F65A1B3}" srcOrd="1" destOrd="0" presId="urn:microsoft.com/office/officeart/2005/8/layout/vList4"/>
    <dgm:cxn modelId="{CF2439F9-198C-46B6-8033-6C45FD178439}" type="presOf" srcId="{1FE7E419-2FE6-42AF-BEB7-11B6989E3744}" destId="{02631317-5A0E-4BD0-8AD9-ECBE7C09702C}" srcOrd="0" destOrd="0" presId="urn:microsoft.com/office/officeart/2005/8/layout/vList4"/>
    <dgm:cxn modelId="{DD018D43-A813-486F-A163-2309C2CBCA77}" srcId="{F1A2854A-4EAB-4A64-AE23-989BDBFA0E13}" destId="{85FF1B83-30CC-4D67-8823-93CA2F7E4072}" srcOrd="0" destOrd="0" parTransId="{F8722547-05F7-4F18-A7D6-ADFCC6A357E9}" sibTransId="{7807F1EF-A202-48E0-BC08-F1A06006EF87}"/>
    <dgm:cxn modelId="{D333712F-B8E0-4CF8-9E9A-9C4C87F4829E}" type="presOf" srcId="{F0869F76-F51D-45C7-BB34-5469A3C51265}" destId="{AE9917A4-F9A7-4D2A-83DC-0A7FDCA9A0DC}" srcOrd="1" destOrd="1" presId="urn:microsoft.com/office/officeart/2005/8/layout/vList4"/>
    <dgm:cxn modelId="{45183E69-1EF9-4066-A433-ABC469048BEC}" type="presOf" srcId="{85FF1B83-30CC-4D67-8823-93CA2F7E4072}" destId="{68D4CEE8-FC32-4604-9D9B-95D79D1206E6}" srcOrd="0" destOrd="1" presId="urn:microsoft.com/office/officeart/2005/8/layout/vList4"/>
    <dgm:cxn modelId="{17E8D5B4-C9A6-454E-BEB6-060D0EF5408C}" srcId="{217A6F36-DDB0-43C3-B608-5B6117458FCF}" destId="{666652F6-1F95-47A8-8073-6D31846E62B7}" srcOrd="0" destOrd="0" parTransId="{2092ACAD-9D09-47D9-B81D-BE636E91B6AA}" sibTransId="{4C592C88-5DE5-45D9-B80F-6B957BEC02C8}"/>
    <dgm:cxn modelId="{264D514A-88DF-4B08-B43A-B2753F556B63}" type="presOf" srcId="{217A6F36-DDB0-43C3-B608-5B6117458FCF}" destId="{4BE5D136-8BD1-441C-BD36-67B7CB620367}" srcOrd="0" destOrd="0" presId="urn:microsoft.com/office/officeart/2005/8/layout/vList4"/>
    <dgm:cxn modelId="{8AE1F306-7F48-4CAF-83BF-12618607D054}" srcId="{217A6F36-DDB0-43C3-B608-5B6117458FCF}" destId="{F1A2854A-4EAB-4A64-AE23-989BDBFA0E13}" srcOrd="4" destOrd="0" parTransId="{1C290B54-C25B-459B-943B-59D880AF5846}" sibTransId="{AC7005F4-9A5C-408D-B001-524F76CBD4D2}"/>
    <dgm:cxn modelId="{AEBF911A-9A18-42EC-86CD-3BCF8251230B}" srcId="{217A6F36-DDB0-43C3-B608-5B6117458FCF}" destId="{D1DB9A64-2FAB-4872-B772-4D058D1F2292}" srcOrd="3" destOrd="0" parTransId="{EC033EBD-C50B-4F79-AE2A-0D88D3AEC9BC}" sibTransId="{A6066863-E790-45D1-9A14-6AD4566D1860}"/>
    <dgm:cxn modelId="{54A7CFAA-4982-46CB-99F5-D8E25EF02FB8}" type="presOf" srcId="{1EFE662C-6413-4590-B1C8-BFD2E263A7DC}" destId="{5EF6F0D9-C638-43E6-9195-14B7C01C540F}" srcOrd="1" destOrd="0" presId="urn:microsoft.com/office/officeart/2005/8/layout/vList4"/>
    <dgm:cxn modelId="{2FEE95DD-F217-46F4-825A-51144FCB7292}" srcId="{1EFE662C-6413-4590-B1C8-BFD2E263A7DC}" destId="{22732954-6C98-491A-A905-E7F15B4D02B3}" srcOrd="0" destOrd="0" parTransId="{72B037CC-0EEF-4F65-8563-D7A6070622A7}" sibTransId="{A79C0AA1-0B11-45B7-80CB-FA379CEA6BDD}"/>
    <dgm:cxn modelId="{E2043355-D7C2-4BE3-AF28-869F81F93699}" type="presOf" srcId="{22732954-6C98-491A-A905-E7F15B4D02B3}" destId="{10DAC0ED-6747-470C-B116-DC355A2C025B}" srcOrd="0" destOrd="1" presId="urn:microsoft.com/office/officeart/2005/8/layout/vList4"/>
    <dgm:cxn modelId="{E28D4D79-7394-423F-A185-21DBC98F750D}" type="presOf" srcId="{22732954-6C98-491A-A905-E7F15B4D02B3}" destId="{5EF6F0D9-C638-43E6-9195-14B7C01C540F}" srcOrd="1" destOrd="1" presId="urn:microsoft.com/office/officeart/2005/8/layout/vList4"/>
    <dgm:cxn modelId="{B85B818B-551C-42B2-B01F-52353087D747}" srcId="{666652F6-1F95-47A8-8073-6D31846E62B7}" destId="{C019C5EB-B929-458B-B014-E60B017D1F0D}" srcOrd="0" destOrd="0" parTransId="{39250A5B-5FD2-4A0D-AE85-0260F2E9E3ED}" sibTransId="{9190283A-4F73-4E25-B82F-029878E7D6ED}"/>
    <dgm:cxn modelId="{6B0552F1-2BA1-4A6C-8E22-58992142D571}" type="presOf" srcId="{F0869F76-F51D-45C7-BB34-5469A3C51265}" destId="{AB604FF2-4130-487F-855D-FA9C47152F0F}" srcOrd="0" destOrd="1" presId="urn:microsoft.com/office/officeart/2005/8/layout/vList4"/>
    <dgm:cxn modelId="{70176EA5-CAD9-4C38-BDAB-F430D9008651}" type="presOf" srcId="{1FE7E419-2FE6-42AF-BEB7-11B6989E3744}" destId="{3441361E-9B0E-4FAE-A096-7F8E63F6A1FD}" srcOrd="1" destOrd="0" presId="urn:microsoft.com/office/officeart/2005/8/layout/vList4"/>
    <dgm:cxn modelId="{B5059117-3555-4BE6-B70C-718D93AA6CD5}" type="presOf" srcId="{666652F6-1F95-47A8-8073-6D31846E62B7}" destId="{18A78CC3-C81E-4D29-9490-A4582C404108}" srcOrd="1" destOrd="0" presId="urn:microsoft.com/office/officeart/2005/8/layout/vList4"/>
    <dgm:cxn modelId="{4C4EBAB1-E163-4D5D-A88A-84B3D3EB7AAF}" type="presParOf" srcId="{4BE5D136-8BD1-441C-BD36-67B7CB620367}" destId="{625FD570-F2C0-45EF-AE1B-157268F1F9B8}" srcOrd="0" destOrd="0" presId="urn:microsoft.com/office/officeart/2005/8/layout/vList4"/>
    <dgm:cxn modelId="{089AE70F-7A30-4ACE-8CA4-0ACDD01D4C45}" type="presParOf" srcId="{625FD570-F2C0-45EF-AE1B-157268F1F9B8}" destId="{0B372F1C-1A04-4A86-B1DC-189252E666EC}" srcOrd="0" destOrd="0" presId="urn:microsoft.com/office/officeart/2005/8/layout/vList4"/>
    <dgm:cxn modelId="{6D27E316-F161-4549-917F-D03539DA13BF}" type="presParOf" srcId="{625FD570-F2C0-45EF-AE1B-157268F1F9B8}" destId="{C15688EA-32D5-40B4-95D4-EB6321DB5631}" srcOrd="1" destOrd="0" presId="urn:microsoft.com/office/officeart/2005/8/layout/vList4"/>
    <dgm:cxn modelId="{B44D18A6-5881-40D7-8B90-D6E894A3F3E2}" type="presParOf" srcId="{625FD570-F2C0-45EF-AE1B-157268F1F9B8}" destId="{18A78CC3-C81E-4D29-9490-A4582C404108}" srcOrd="2" destOrd="0" presId="urn:microsoft.com/office/officeart/2005/8/layout/vList4"/>
    <dgm:cxn modelId="{ED6ED5CC-3424-4408-8203-CD8423981A03}" type="presParOf" srcId="{4BE5D136-8BD1-441C-BD36-67B7CB620367}" destId="{37234478-A1FC-4C8F-962F-90BCE45384E1}" srcOrd="1" destOrd="0" presId="urn:microsoft.com/office/officeart/2005/8/layout/vList4"/>
    <dgm:cxn modelId="{DFE659BF-1A3A-4944-B026-3722176774EC}" type="presParOf" srcId="{4BE5D136-8BD1-441C-BD36-67B7CB620367}" destId="{44AA19E2-C6FD-4CCC-9DF1-9AD78F3F262C}" srcOrd="2" destOrd="0" presId="urn:microsoft.com/office/officeart/2005/8/layout/vList4"/>
    <dgm:cxn modelId="{A5216817-2C92-4B3B-AAAC-584B3A8FD85D}" type="presParOf" srcId="{44AA19E2-C6FD-4CCC-9DF1-9AD78F3F262C}" destId="{10DAC0ED-6747-470C-B116-DC355A2C025B}" srcOrd="0" destOrd="0" presId="urn:microsoft.com/office/officeart/2005/8/layout/vList4"/>
    <dgm:cxn modelId="{26DA1CDA-43CA-4B82-83D9-992CFD9E8647}" type="presParOf" srcId="{44AA19E2-C6FD-4CCC-9DF1-9AD78F3F262C}" destId="{25E3F469-9FC0-4CFD-B0FD-D16473A5D4ED}" srcOrd="1" destOrd="0" presId="urn:microsoft.com/office/officeart/2005/8/layout/vList4"/>
    <dgm:cxn modelId="{AA632932-5096-4719-9716-48B5E1775DB1}" type="presParOf" srcId="{44AA19E2-C6FD-4CCC-9DF1-9AD78F3F262C}" destId="{5EF6F0D9-C638-43E6-9195-14B7C01C540F}" srcOrd="2" destOrd="0" presId="urn:microsoft.com/office/officeart/2005/8/layout/vList4"/>
    <dgm:cxn modelId="{93B4E74A-9735-4B0E-936D-28E314386809}" type="presParOf" srcId="{4BE5D136-8BD1-441C-BD36-67B7CB620367}" destId="{CD480B4D-D32B-4D4C-9913-D8C07D6D6F4A}" srcOrd="3" destOrd="0" presId="urn:microsoft.com/office/officeart/2005/8/layout/vList4"/>
    <dgm:cxn modelId="{FF0CB737-5EA5-4900-A1BC-B4ECDFDE3CE6}" type="presParOf" srcId="{4BE5D136-8BD1-441C-BD36-67B7CB620367}" destId="{1FF1BECF-0839-40A1-8CCA-00EEABD1B67D}" srcOrd="4" destOrd="0" presId="urn:microsoft.com/office/officeart/2005/8/layout/vList4"/>
    <dgm:cxn modelId="{ADDEBB99-4862-4744-8CCC-61A13115C7FA}" type="presParOf" srcId="{1FF1BECF-0839-40A1-8CCA-00EEABD1B67D}" destId="{02631317-5A0E-4BD0-8AD9-ECBE7C09702C}" srcOrd="0" destOrd="0" presId="urn:microsoft.com/office/officeart/2005/8/layout/vList4"/>
    <dgm:cxn modelId="{A6C82A33-E637-4497-A618-D75992370D0C}" type="presParOf" srcId="{1FF1BECF-0839-40A1-8CCA-00EEABD1B67D}" destId="{CE3EA7D6-0BE3-4688-BEC5-4207294FA704}" srcOrd="1" destOrd="0" presId="urn:microsoft.com/office/officeart/2005/8/layout/vList4"/>
    <dgm:cxn modelId="{A9E8F771-CDA1-4D79-A22E-ADFB20BE9CB5}" type="presParOf" srcId="{1FF1BECF-0839-40A1-8CCA-00EEABD1B67D}" destId="{3441361E-9B0E-4FAE-A096-7F8E63F6A1FD}" srcOrd="2" destOrd="0" presId="urn:microsoft.com/office/officeart/2005/8/layout/vList4"/>
    <dgm:cxn modelId="{DB1A6632-CB8F-4F1C-9C6D-862905A36100}" type="presParOf" srcId="{4BE5D136-8BD1-441C-BD36-67B7CB620367}" destId="{113820CC-B47D-4D65-8A1E-9D91F11D39CD}" srcOrd="5" destOrd="0" presId="urn:microsoft.com/office/officeart/2005/8/layout/vList4"/>
    <dgm:cxn modelId="{0C3C2936-E578-4CF2-B713-EC663FF0ED3C}" type="presParOf" srcId="{4BE5D136-8BD1-441C-BD36-67B7CB620367}" destId="{300DBBD8-6379-453A-A5BA-209254CEF647}" srcOrd="6" destOrd="0" presId="urn:microsoft.com/office/officeart/2005/8/layout/vList4"/>
    <dgm:cxn modelId="{2EE3B086-B656-45CA-AAD1-70176C8C3609}" type="presParOf" srcId="{300DBBD8-6379-453A-A5BA-209254CEF647}" destId="{AB604FF2-4130-487F-855D-FA9C47152F0F}" srcOrd="0" destOrd="0" presId="urn:microsoft.com/office/officeart/2005/8/layout/vList4"/>
    <dgm:cxn modelId="{3911448A-6F3B-4227-BCA4-3A4085E532A0}" type="presParOf" srcId="{300DBBD8-6379-453A-A5BA-209254CEF647}" destId="{008ED6EE-B4E0-4DAA-8C48-B0FBEF203986}" srcOrd="1" destOrd="0" presId="urn:microsoft.com/office/officeart/2005/8/layout/vList4"/>
    <dgm:cxn modelId="{4ECDDC53-E83A-4293-B81A-96C4F5C5A1E2}" type="presParOf" srcId="{300DBBD8-6379-453A-A5BA-209254CEF647}" destId="{AE9917A4-F9A7-4D2A-83DC-0A7FDCA9A0DC}" srcOrd="2" destOrd="0" presId="urn:microsoft.com/office/officeart/2005/8/layout/vList4"/>
    <dgm:cxn modelId="{226D5C54-EB23-4408-943E-5B696F281BC8}" type="presParOf" srcId="{4BE5D136-8BD1-441C-BD36-67B7CB620367}" destId="{061C5DE4-4DF4-47EE-B5AF-8EAC584099ED}" srcOrd="7" destOrd="0" presId="urn:microsoft.com/office/officeart/2005/8/layout/vList4"/>
    <dgm:cxn modelId="{1A6F3168-CCE1-4910-8DD6-2D5E2297F245}" type="presParOf" srcId="{4BE5D136-8BD1-441C-BD36-67B7CB620367}" destId="{DB7D566F-B22C-4C7C-87D6-1625C322E135}" srcOrd="8" destOrd="0" presId="urn:microsoft.com/office/officeart/2005/8/layout/vList4"/>
    <dgm:cxn modelId="{14EA33A6-62EF-4A51-9021-6592F72929AF}" type="presParOf" srcId="{DB7D566F-B22C-4C7C-87D6-1625C322E135}" destId="{68D4CEE8-FC32-4604-9D9B-95D79D1206E6}" srcOrd="0" destOrd="0" presId="urn:microsoft.com/office/officeart/2005/8/layout/vList4"/>
    <dgm:cxn modelId="{D4C39DC5-D835-4F73-9689-ECAC8A2353D3}" type="presParOf" srcId="{DB7D566F-B22C-4C7C-87D6-1625C322E135}" destId="{C0B8DA4B-8641-4CE0-9045-55082EAAB81C}" srcOrd="1" destOrd="0" presId="urn:microsoft.com/office/officeart/2005/8/layout/vList4"/>
    <dgm:cxn modelId="{BB94AE53-FC83-4B18-9413-C090545EAA76}" type="presParOf" srcId="{DB7D566F-B22C-4C7C-87D6-1625C322E135}" destId="{3BBC335C-E113-445F-BF24-95318F65A1B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2F1C-1A04-4A86-B1DC-189252E666EC}">
      <dsp:nvSpPr>
        <dsp:cNvPr id="0" name=""/>
        <dsp:cNvSpPr/>
      </dsp:nvSpPr>
      <dsp:spPr>
        <a:xfrm>
          <a:off x="0" y="22100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堀合 稀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2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リーダーを務めさせていただき、メンバーには自分のオーダー・指示をよく聞いてもらえたと思います。制作の遅れやバグも少なく進み、無事完成出来てよかったです。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22100"/>
        <a:ext cx="4203037" cy="1435095"/>
      </dsp:txXfrm>
    </dsp:sp>
    <dsp:sp modelId="{C15688EA-32D5-40B4-95D4-EB6321DB5631}">
      <dsp:nvSpPr>
        <dsp:cNvPr id="0" name=""/>
        <dsp:cNvSpPr/>
      </dsp:nvSpPr>
      <dsp:spPr>
        <a:xfrm>
          <a:off x="143509" y="143509"/>
          <a:ext cx="1086636" cy="1148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t="-28000" b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AC0ED-6747-470C-B116-DC355A2C025B}">
      <dsp:nvSpPr>
        <dsp:cNvPr id="0" name=""/>
        <dsp:cNvSpPr/>
      </dsp:nvSpPr>
      <dsp:spPr>
        <a:xfrm>
          <a:off x="0" y="1555155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松田 樹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200" kern="1200" dirty="0" smtClean="0">
              <a:latin typeface="UD デジタル 教科書体 N-B" panose="02020700000000000000" pitchFamily="17" charset="-128"/>
              <a:ea typeface="UD デジタル 教科書体 N-B" panose="02020700000000000000" pitchFamily="17" charset="-128"/>
            </a:rPr>
            <a:t>最後の制作、自分ができる事を精一杯やり切りました。今回の制作を生かして、今後の出来る事を増やしていきたいと思います。ゲーム面白いのでやってみてね♡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1555155"/>
        <a:ext cx="4203037" cy="1435095"/>
      </dsp:txXfrm>
    </dsp:sp>
    <dsp:sp modelId="{25E3F469-9FC0-4CFD-B0FD-D16473A5D4ED}">
      <dsp:nvSpPr>
        <dsp:cNvPr id="0" name=""/>
        <dsp:cNvSpPr/>
      </dsp:nvSpPr>
      <dsp:spPr>
        <a:xfrm>
          <a:off x="143509" y="1722114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31317-5A0E-4BD0-8AD9-ECBE7C09702C}">
      <dsp:nvSpPr>
        <dsp:cNvPr id="0" name=""/>
        <dsp:cNvSpPr/>
      </dsp:nvSpPr>
      <dsp:spPr>
        <a:xfrm>
          <a:off x="0" y="3157209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福山　周哉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cccccccc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3157209"/>
        <a:ext cx="4203037" cy="1435095"/>
      </dsp:txXfrm>
    </dsp:sp>
    <dsp:sp modelId="{CE3EA7D6-0BE3-4688-BEC5-4207294FA704}">
      <dsp:nvSpPr>
        <dsp:cNvPr id="0" name=""/>
        <dsp:cNvSpPr/>
      </dsp:nvSpPr>
      <dsp:spPr>
        <a:xfrm>
          <a:off x="143509" y="3300718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04FF2-4130-487F-855D-FA9C47152F0F}">
      <dsp:nvSpPr>
        <dsp:cNvPr id="0" name=""/>
        <dsp:cNvSpPr/>
      </dsp:nvSpPr>
      <dsp:spPr>
        <a:xfrm>
          <a:off x="0" y="4735814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巴　奏太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Dddddd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4735814"/>
        <a:ext cx="4203037" cy="1435095"/>
      </dsp:txXfrm>
    </dsp:sp>
    <dsp:sp modelId="{008ED6EE-B4E0-4DAA-8C48-B0FBEF203986}">
      <dsp:nvSpPr>
        <dsp:cNvPr id="0" name=""/>
        <dsp:cNvSpPr/>
      </dsp:nvSpPr>
      <dsp:spPr>
        <a:xfrm>
          <a:off x="143509" y="4879323"/>
          <a:ext cx="1086636" cy="1148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-292000" t="-110000" r="-71000" b="-1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4CEE8-FC32-4604-9D9B-95D79D1206E6}">
      <dsp:nvSpPr>
        <dsp:cNvPr id="0" name=""/>
        <dsp:cNvSpPr/>
      </dsp:nvSpPr>
      <dsp:spPr>
        <a:xfrm>
          <a:off x="0" y="6314418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余時澤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200" kern="1200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rPr>
            <a:t>今回のチーム制作を通じて、多くの経験を学びました。チャレンジが成功しても失敗しても、その結果を持ってもう一度行くぞ。</a:t>
          </a:r>
          <a:endParaRPr kumimoji="1" lang="ja-JP" altLang="en-US" sz="1200" kern="1200" dirty="0"/>
        </a:p>
      </dsp:txBody>
      <dsp:txXfrm>
        <a:off x="1230146" y="6314418"/>
        <a:ext cx="4203037" cy="1435095"/>
      </dsp:txXfrm>
    </dsp:sp>
    <dsp:sp modelId="{C0B8DA4B-8641-4CE0-9045-55082EAAB81C}">
      <dsp:nvSpPr>
        <dsp:cNvPr id="0" name=""/>
        <dsp:cNvSpPr/>
      </dsp:nvSpPr>
      <dsp:spPr>
        <a:xfrm>
          <a:off x="143509" y="6457928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4B6DD-DD65-45D8-AB2B-77F7FA6EE2EA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799D-0964-4A0B-BD58-CD4F3A61C5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32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CD39B-83C4-42AD-9201-B768E12B2FB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76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CD39B-83C4-42AD-9201-B768E12B2FB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42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10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19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6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10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28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8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7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72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7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09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42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96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0.jp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8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52.png"/><Relationship Id="rId9" Type="http://schemas.microsoft.com/office/2007/relationships/diagramDrawing" Target="../diagrams/drawing1.xml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microsoft.com/office/2007/relationships/hdphoto" Target="../media/hdphoto3.wdp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5.png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6.png"/><Relationship Id="rId19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5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6858000" cy="990599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4" y="4493084"/>
            <a:ext cx="6880533" cy="4092188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27647" y="6432230"/>
            <a:ext cx="6788979" cy="2048629"/>
          </a:xfrm>
          <a:prstGeom prst="rect">
            <a:avLst/>
          </a:prstGeom>
          <a:solidFill>
            <a:schemeClr val="accent6">
              <a:alpha val="6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266" y="8697027"/>
            <a:ext cx="68354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吉田学園情報ビジネス専門学校　</a:t>
            </a:r>
            <a:endParaRPr kumimoji="1" lang="en-US" altLang="ja-JP" sz="28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r"/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ゲーム学科　</a:t>
            </a:r>
            <a:r>
              <a:rPr kumimoji="1" lang="en-US" altLang="ja-JP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年</a:t>
            </a:r>
          </a:p>
          <a:p>
            <a:r>
              <a:rPr kumimoji="1" lang="en-US" altLang="ja-JP" sz="2200" b="1" dirty="0" smtClean="0"/>
              <a:t>							</a:t>
            </a:r>
            <a:endParaRPr kumimoji="1" lang="en-US" altLang="ja-JP" sz="3600" b="1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-936704" y="187955"/>
            <a:ext cx="6880302" cy="1382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2800" b="1" i="1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卒業制作</a:t>
            </a:r>
            <a:r>
              <a:rPr kumimoji="1" lang="ja-JP" altLang="en-US" sz="2800" b="1" i="1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プレゼンテーション</a:t>
            </a:r>
            <a:endParaRPr kumimoji="1" lang="ja-JP" altLang="en-US" sz="2800" b="1" i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31188" y="4908463"/>
            <a:ext cx="3641773" cy="132343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8000" b="1" i="1" u="sng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制作陣</a:t>
            </a:r>
            <a:endParaRPr kumimoji="1" lang="en-US" altLang="ja-JP" sz="8000" b="1" i="1" u="sng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47" y="345425"/>
            <a:ext cx="1757427" cy="177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5" y="4357316"/>
            <a:ext cx="3123950" cy="20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05" y="588798"/>
            <a:ext cx="2392310" cy="241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215">
            <a:off x="4755860" y="496748"/>
            <a:ext cx="975361" cy="985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8301"/>
            <a:ext cx="6816626" cy="4064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正方形/長方形 13"/>
          <p:cNvSpPr/>
          <p:nvPr/>
        </p:nvSpPr>
        <p:spPr>
          <a:xfrm>
            <a:off x="83428" y="7018475"/>
            <a:ext cx="2216499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余　</a:t>
            </a:r>
            <a:r>
              <a:rPr kumimoji="1" lang="en-US" altLang="ja-JP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</a:t>
            </a:r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時澤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364851" y="6396783"/>
            <a:ext cx="2597416" cy="67710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8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福山　周哉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460" y="6409265"/>
            <a:ext cx="2351349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505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堀合　稀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359593" y="7061430"/>
            <a:ext cx="2399545" cy="70788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40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松田　</a:t>
            </a:r>
            <a:r>
              <a:rPr kumimoji="1" lang="ja-JP" altLang="en-US" sz="12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</a:t>
            </a:r>
            <a:r>
              <a:rPr kumimoji="1" lang="ja-JP" altLang="en-US" sz="40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樹</a:t>
            </a:r>
            <a:endParaRPr kumimoji="1" lang="en-US" altLang="ja-JP" sz="40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4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3429" y="7627685"/>
            <a:ext cx="2218676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巴</a:t>
            </a:r>
            <a:r>
              <a:rPr kumimoji="1" lang="en-US" altLang="ja-JP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kumimoji="1" lang="ja-JP" altLang="en-US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奏太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9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プロトタイプ版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1" y="1588727"/>
            <a:ext cx="5197518" cy="2934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128391" y="4924605"/>
            <a:ext cx="6601217" cy="4093428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プレイヤーの挙動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走行継続による加速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スティックの倒し方で走行が歩行へ変化する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ジャンプボタンの押し方でジャンプ力が変化する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ステージオブジェクトの配置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と</a:t>
            </a:r>
            <a: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当たり判定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kumimoji="1"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外部ファイルで配置情報を入力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中間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地点（リスポーンポイント）の実装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タイマーと落下数カウントの</a:t>
            </a:r>
            <a: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UI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落下判定となる</a:t>
            </a: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溶岩のポリゴン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を配置</a:t>
            </a:r>
            <a:endParaRPr kumimoji="1"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9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09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α</a:t>
            </a:r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1350201"/>
            <a:ext cx="2065024" cy="1120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21" y="1307179"/>
            <a:ext cx="2065024" cy="1110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4226767"/>
            <a:ext cx="2065024" cy="1111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83" y="4226767"/>
            <a:ext cx="2065025" cy="1116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テキスト ボックス 6"/>
          <p:cNvSpPr txBox="1"/>
          <p:nvPr/>
        </p:nvSpPr>
        <p:spPr>
          <a:xfrm>
            <a:off x="128391" y="5510433"/>
            <a:ext cx="6601217" cy="3785652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タイトル、ステージ選択、</a:t>
            </a:r>
            <a: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リザルト、ランキング画面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難易別ステージでのオブジェクト配置、</a:t>
            </a:r>
            <a: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ランキングの管理処理実装</a:t>
            </a:r>
            <a:endParaRPr lang="en-US" altLang="ja-JP" sz="240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スタート地点手前に操作確認ができる</a:t>
            </a:r>
            <a: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チュートリアルエリア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フォグ効果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2" y="2072106"/>
            <a:ext cx="4914331" cy="255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10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221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β</a:t>
            </a:r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版</a:t>
            </a:r>
            <a:endParaRPr lang="en-US" altLang="ja-JP" sz="4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8391" y="5184757"/>
            <a:ext cx="6601217" cy="3785652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足場ギミック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移動する足場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踏んだ足場が落下する挙動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足場数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カウントボーナス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チュートリアルエリア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の整備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走行、着地、落下死エフェクト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ゲームバランスの調整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2" y="1559627"/>
            <a:ext cx="6345333" cy="3252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268035" y="908012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11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798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マスター版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8391" y="6120236"/>
            <a:ext cx="6601217" cy="3046988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i="1" u="sng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ゲームの完成形</a:t>
            </a:r>
            <a:endParaRPr lang="en-US" altLang="ja-JP" sz="2400" i="1" u="sng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ステージデータ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の完成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各ゲームシーンのテクスチャの差し替え</a:t>
            </a:r>
            <a:endParaRPr lang="en-US" altLang="ja-JP" sz="2400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継続して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ゲームバランス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の調整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これ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が一番大変</a:t>
            </a:r>
            <a:r>
              <a:rPr lang="en-US" altLang="ja-JP" sz="24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orz</a:t>
            </a:r>
            <a: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2" y="1565233"/>
            <a:ext cx="3753948" cy="202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59" y="2530257"/>
            <a:ext cx="3753949" cy="1951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3971493"/>
            <a:ext cx="3753949" cy="1933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12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370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39">
            <a:off x="3268960" y="1598315"/>
            <a:ext cx="3940809" cy="283822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1004">
            <a:off x="3248830" y="4179224"/>
            <a:ext cx="3952919" cy="222351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229">
            <a:off x="3003880" y="3021231"/>
            <a:ext cx="3070064" cy="172691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076">
            <a:off x="-1040603" y="-157129"/>
            <a:ext cx="4203637" cy="236454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858">
            <a:off x="1830660" y="332530"/>
            <a:ext cx="2875686" cy="161757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885">
            <a:off x="4042053" y="7956493"/>
            <a:ext cx="3165196" cy="17804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695">
            <a:off x="1906813" y="7738479"/>
            <a:ext cx="3140242" cy="176638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935">
            <a:off x="1902881" y="6075524"/>
            <a:ext cx="3228984" cy="18163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230">
            <a:off x="-385380" y="4404735"/>
            <a:ext cx="4011953" cy="22567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6205">
            <a:off x="-264696" y="6773577"/>
            <a:ext cx="2983832" cy="16784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561" y="8361978"/>
            <a:ext cx="6858000" cy="63767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847">
            <a:off x="4529261" y="6446085"/>
            <a:ext cx="3092116" cy="173931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459">
            <a:off x="-192223" y="1620233"/>
            <a:ext cx="3015029" cy="169595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009">
            <a:off x="2170174" y="1254845"/>
            <a:ext cx="3604952" cy="202778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5240">
            <a:off x="-119587" y="2914736"/>
            <a:ext cx="3480365" cy="195770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328">
            <a:off x="4206703" y="290840"/>
            <a:ext cx="2850619" cy="16034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3767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615767">
            <a:off x="2370425" y="641278"/>
            <a:ext cx="4771029" cy="7694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卒プレの様子！！</a:t>
            </a:r>
            <a:endParaRPr kumimoji="1" lang="ja-JP" altLang="en-US" sz="4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4407" y="7658570"/>
            <a:ext cx="5724644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C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</a:rPr>
              <a:t>多くの方にプレイしていただけました！</a:t>
            </a:r>
            <a:endParaRPr kumimoji="1" lang="ja-JP" altLang="en-US" sz="2400" b="1" dirty="0">
              <a:ln w="660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C000">
                    <a:alpha val="40000"/>
                  </a:srgb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8035" y="908012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13</a:t>
            </a:r>
            <a:endParaRPr kumimoji="1" lang="ja-JP" altLang="en-US" sz="3600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2" y="8965057"/>
            <a:ext cx="1088004" cy="72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1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7" y="3102248"/>
            <a:ext cx="4772689" cy="3173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8839200"/>
            <a:ext cx="1894448" cy="1353177"/>
          </a:xfrm>
          <a:prstGeom prst="rect">
            <a:avLst/>
          </a:prstGeom>
        </p:spPr>
      </p:pic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1152730002"/>
              </p:ext>
            </p:extLst>
          </p:nvPr>
        </p:nvGraphicFramePr>
        <p:xfrm>
          <a:off x="1296424" y="986583"/>
          <a:ext cx="5433184" cy="775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25">
            <a:off x="2491410" y="8874926"/>
            <a:ext cx="886610" cy="84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アーチ 6"/>
          <p:cNvSpPr/>
          <p:nvPr/>
        </p:nvSpPr>
        <p:spPr>
          <a:xfrm rot="825178">
            <a:off x="3718965" y="9030512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7"/>
          <p:cNvSpPr/>
          <p:nvPr/>
        </p:nvSpPr>
        <p:spPr>
          <a:xfrm rot="801016">
            <a:off x="3554696" y="9234277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柱 8"/>
          <p:cNvSpPr/>
          <p:nvPr/>
        </p:nvSpPr>
        <p:spPr>
          <a:xfrm>
            <a:off x="4680080" y="9195233"/>
            <a:ext cx="922150" cy="641109"/>
          </a:xfrm>
          <a:prstGeom prst="can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14349" y="146742"/>
            <a:ext cx="5829300" cy="7368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制作者のコメント</a:t>
            </a:r>
            <a:endParaRPr lang="ja-JP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14</a:t>
            </a:r>
            <a:endParaRPr kumimoji="1" lang="ja-JP" altLang="en-US" sz="36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t="14099" r="10132" b="18694"/>
          <a:stretch/>
        </p:blipFill>
        <p:spPr>
          <a:xfrm>
            <a:off x="47378" y="2740304"/>
            <a:ext cx="1259134" cy="106375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14138" r="13756" b="17934"/>
          <a:stretch/>
        </p:blipFill>
        <p:spPr>
          <a:xfrm>
            <a:off x="39500" y="1205230"/>
            <a:ext cx="1256924" cy="106552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3850" r="10258" b="18781"/>
          <a:stretch/>
        </p:blipFill>
        <p:spPr>
          <a:xfrm>
            <a:off x="56921" y="5923924"/>
            <a:ext cx="1270755" cy="10764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13479" r="9939" b="18647"/>
          <a:stretch/>
        </p:blipFill>
        <p:spPr>
          <a:xfrm>
            <a:off x="53718" y="4322969"/>
            <a:ext cx="1277163" cy="10820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3850" r="10258" b="18781"/>
          <a:stretch/>
        </p:blipFill>
        <p:spPr>
          <a:xfrm>
            <a:off x="39500" y="7472308"/>
            <a:ext cx="1270755" cy="1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図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" y="6635288"/>
            <a:ext cx="6840910" cy="636951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27000"/>
          </a:effectLst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" y="3138829"/>
            <a:ext cx="6840910" cy="361797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6" y="-121143"/>
            <a:ext cx="6898215" cy="3359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866">
            <a:off x="3002484" y="5751343"/>
            <a:ext cx="2264841" cy="233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42" y="7489911"/>
            <a:ext cx="2309926" cy="241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5743949" y="4126052"/>
            <a:ext cx="91987" cy="1147028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215" flipH="1">
            <a:off x="1539671" y="-173291"/>
            <a:ext cx="2449981" cy="2503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389" y="9524206"/>
            <a:ext cx="2582187" cy="13075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6" y="1992834"/>
            <a:ext cx="2487492" cy="1617706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6187315" y="3322120"/>
            <a:ext cx="102324" cy="165811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646734" y="3961751"/>
            <a:ext cx="93690" cy="127723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4" y="5410815"/>
            <a:ext cx="2314627" cy="1706875"/>
          </a:xfrm>
          <a:prstGeom prst="rect">
            <a:avLst/>
          </a:prstGeom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7228">
            <a:off x="1674317" y="2437433"/>
            <a:ext cx="1542907" cy="2255405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10" y="7771788"/>
            <a:ext cx="2653600" cy="188495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1397">
            <a:off x="2219168" y="3193718"/>
            <a:ext cx="1198012" cy="16541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2" y="3000346"/>
            <a:ext cx="4812613" cy="347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図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8313" flipH="1">
            <a:off x="1184413" y="7186035"/>
            <a:ext cx="2897570" cy="2488889"/>
          </a:xfrm>
          <a:prstGeom prst="rect">
            <a:avLst/>
          </a:prstGeom>
        </p:spPr>
      </p:pic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>
          <a:xfrm>
            <a:off x="1412909" y="8435550"/>
            <a:ext cx="6161388" cy="934308"/>
          </a:xfrm>
          <a:effectLst>
            <a:outerShdw dist="50800" dir="5400000" sx="200000" sy="200000" algn="ctr" rotWithShape="0">
              <a:srgbClr val="000000">
                <a:alpha val="19000"/>
              </a:srgbClr>
            </a:outerShdw>
          </a:effectLst>
        </p:spPr>
        <p:txBody>
          <a:bodyPr>
            <a:noAutofit/>
          </a:bodyPr>
          <a:lstStyle/>
          <a:p>
            <a:pPr algn="l"/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卒業制作発表！！</a:t>
            </a:r>
            <a:endParaRPr kumimoji="1" lang="en-US" altLang="ja-JP" sz="4500" dirty="0" smtClean="0">
              <a:ln w="38100">
                <a:solidFill>
                  <a:schemeClr val="tx1"/>
                </a:solidFill>
              </a:ln>
              <a:solidFill>
                <a:srgbClr val="FF7C8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2022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月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21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</a:t>
            </a:r>
            <a:endParaRPr kumimoji="1" lang="ja-JP" altLang="en-US" sz="4500" dirty="0">
              <a:ln w="38100">
                <a:solidFill>
                  <a:schemeClr val="tx1"/>
                </a:solidFill>
              </a:ln>
              <a:solidFill>
                <a:srgbClr val="FF7C8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904">
            <a:off x="2920104" y="1659909"/>
            <a:ext cx="2958730" cy="222039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" y="6727108"/>
            <a:ext cx="1637280" cy="104468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8" y="3259027"/>
            <a:ext cx="1615571" cy="1068414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" y="-16096"/>
            <a:ext cx="1606997" cy="1066969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9541" flipH="1">
            <a:off x="-724471" y="2457519"/>
            <a:ext cx="1529918" cy="2115117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9541" flipH="1">
            <a:off x="-757358" y="3352866"/>
            <a:ext cx="1196484" cy="1654143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26" y="-301655"/>
            <a:ext cx="1391250" cy="14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ローチャート: せん孔テープ 18"/>
          <p:cNvSpPr/>
          <p:nvPr/>
        </p:nvSpPr>
        <p:spPr>
          <a:xfrm flipH="1">
            <a:off x="159705" y="1699904"/>
            <a:ext cx="6571924" cy="5590458"/>
          </a:xfrm>
          <a:prstGeom prst="flowChartPunchedTape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925961" y="1407473"/>
            <a:ext cx="866824" cy="1842821"/>
            <a:chOff x="744926" y="1508328"/>
            <a:chExt cx="866824" cy="1842821"/>
          </a:xfr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円柱 27"/>
            <p:cNvSpPr/>
            <p:nvPr/>
          </p:nvSpPr>
          <p:spPr>
            <a:xfrm rot="503131">
              <a:off x="858408" y="1508328"/>
              <a:ext cx="753342" cy="1139336"/>
            </a:xfrm>
            <a:prstGeom prst="can">
              <a:avLst/>
            </a:prstGeom>
            <a:solidFill>
              <a:srgbClr val="5F9C9D">
                <a:alpha val="20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柱 28"/>
            <p:cNvSpPr/>
            <p:nvPr/>
          </p:nvSpPr>
          <p:spPr>
            <a:xfrm rot="503131">
              <a:off x="805822" y="1849600"/>
              <a:ext cx="753342" cy="1139336"/>
            </a:xfrm>
            <a:prstGeom prst="can">
              <a:avLst/>
            </a:prstGeom>
            <a:solidFill>
              <a:srgbClr val="5F9C9D">
                <a:alpha val="50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柱 29"/>
            <p:cNvSpPr/>
            <p:nvPr/>
          </p:nvSpPr>
          <p:spPr>
            <a:xfrm rot="503131">
              <a:off x="744926" y="2211813"/>
              <a:ext cx="753342" cy="1139336"/>
            </a:xfrm>
            <a:prstGeom prst="can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円柱 26"/>
          <p:cNvSpPr/>
          <p:nvPr/>
        </p:nvSpPr>
        <p:spPr>
          <a:xfrm rot="20887895">
            <a:off x="322373" y="4979890"/>
            <a:ext cx="703197" cy="1131109"/>
          </a:xfrm>
          <a:prstGeom prst="can">
            <a:avLst/>
          </a:prstGeom>
          <a:solidFill>
            <a:srgbClr val="5F9C9D">
              <a:alpha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628" y="157880"/>
            <a:ext cx="6400743" cy="92333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J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umping</a:t>
            </a:r>
            <a:r>
              <a:rPr lang="ja-JP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 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E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scaper</a:t>
            </a:r>
            <a:endParaRPr kumimoji="1" lang="en-US" altLang="ja-JP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 rot="704647">
            <a:off x="2125030" y="1052568"/>
            <a:ext cx="4630461" cy="2166386"/>
            <a:chOff x="-1245277" y="4533899"/>
            <a:chExt cx="4630461" cy="2769600"/>
          </a:xfrm>
          <a:solidFill>
            <a:srgbClr val="6AAC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星 32 8"/>
            <p:cNvSpPr/>
            <p:nvPr/>
          </p:nvSpPr>
          <p:spPr>
            <a:xfrm>
              <a:off x="-1245277" y="4533899"/>
              <a:ext cx="4559474" cy="2769600"/>
            </a:xfrm>
            <a:prstGeom prst="star32">
              <a:avLst/>
            </a:prstGeom>
            <a:grpFill/>
            <a:ln>
              <a:solidFill>
                <a:srgbClr val="4C7D6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-1211916" y="5041747"/>
              <a:ext cx="4597100" cy="16919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b="1" dirty="0" smtClean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足場を伝って</a:t>
              </a:r>
              <a:endParaRPr lang="en-US" altLang="ja-JP" sz="4000" b="1" dirty="0" smtClean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4000" b="1" dirty="0" smtClean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ゴールを</a:t>
              </a:r>
              <a:r>
                <a:rPr lang="ja-JP" altLang="en-US" sz="4000" b="1" dirty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目指せ！</a:t>
              </a:r>
              <a:endParaRPr kumimoji="1" lang="ja-JP" altLang="en-US" sz="4000" b="1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06814" y="9154516"/>
            <a:ext cx="664437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吉田学園情報ビジネス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専門学校　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ゲーム学科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　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TEAM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TWILIGHT</a:t>
            </a:r>
            <a:endParaRPr kumimoji="1" lang="ja-JP" altLang="en-US" sz="2000" dirty="0">
              <a:solidFill>
                <a:srgbClr val="92D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星 32 22"/>
          <p:cNvSpPr/>
          <p:nvPr/>
        </p:nvSpPr>
        <p:spPr>
          <a:xfrm>
            <a:off x="80235" y="6485279"/>
            <a:ext cx="6670110" cy="2740767"/>
          </a:xfrm>
          <a:prstGeom prst="star32">
            <a:avLst/>
          </a:prstGeom>
          <a:solidFill>
            <a:srgbClr val="00B0F0">
              <a:alpha val="50000"/>
            </a:srgbClr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8685" y="6973657"/>
            <a:ext cx="596694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素早くルートを見極め</a:t>
            </a:r>
            <a:r>
              <a:rPr lang="en-US" altLang="ja-JP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時間内にステージを</a:t>
            </a:r>
            <a:r>
              <a:rPr lang="en-US" altLang="ja-JP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走破</a:t>
            </a:r>
            <a:r>
              <a:rPr lang="ja-JP" altLang="en-US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せよ</a:t>
            </a: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ja-JP" altLang="en-US" sz="4000" b="1" dirty="0">
              <a:ln w="190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25">
            <a:off x="4761127" y="3547541"/>
            <a:ext cx="886610" cy="84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グループ化 9"/>
          <p:cNvGrpSpPr/>
          <p:nvPr/>
        </p:nvGrpSpPr>
        <p:grpSpPr>
          <a:xfrm>
            <a:off x="156843" y="2917499"/>
            <a:ext cx="4693049" cy="918569"/>
            <a:chOff x="278022" y="2819617"/>
            <a:chExt cx="4693049" cy="9185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正方形/長方形 2"/>
            <p:cNvSpPr/>
            <p:nvPr/>
          </p:nvSpPr>
          <p:spPr>
            <a:xfrm rot="535308">
              <a:off x="351093" y="2977294"/>
              <a:ext cx="4491851" cy="70690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 rot="538941">
              <a:off x="278022" y="2819617"/>
              <a:ext cx="4693049" cy="918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時間経過</a:t>
              </a:r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で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が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消滅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！？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2000" b="1" dirty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立ち止まっている暇</a:t>
              </a:r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はない！</a:t>
              </a:r>
              <a:endParaRPr lang="en-US" altLang="ja-JP" sz="20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1016977" y="5450142"/>
            <a:ext cx="5836107" cy="892552"/>
            <a:chOff x="1176767" y="5274101"/>
            <a:chExt cx="5836107" cy="89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正方形/長方形 11"/>
            <p:cNvSpPr/>
            <p:nvPr/>
          </p:nvSpPr>
          <p:spPr>
            <a:xfrm rot="568842">
              <a:off x="1348974" y="5418069"/>
              <a:ext cx="5393467" cy="73434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 rot="562398">
              <a:off x="1176767" y="5274101"/>
              <a:ext cx="5836107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多種多様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な足場を繋いで経路を見</a:t>
              </a:r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出せ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足場を失う前にテンポよく跳ぼう！</a:t>
              </a:r>
              <a:endParaRPr lang="en-US" altLang="ja-JP" sz="2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365764" y="4189472"/>
            <a:ext cx="5585756" cy="892552"/>
            <a:chOff x="-6178564" y="4309672"/>
            <a:chExt cx="5585756" cy="89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正方形/長方形 25"/>
            <p:cNvSpPr/>
            <p:nvPr/>
          </p:nvSpPr>
          <p:spPr>
            <a:xfrm rot="568842">
              <a:off x="-6110691" y="4448447"/>
              <a:ext cx="5385555" cy="73434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57552">
              <a:off x="-6178564" y="4309672"/>
              <a:ext cx="5585756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走り続ける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と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速度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、</a:t>
              </a:r>
              <a:r>
                <a:rPr kumimoji="1" lang="ja-JP" altLang="en-US" sz="28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ジャンプ力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が</a:t>
              </a:r>
              <a:r>
                <a:rPr kumimoji="1" lang="en-US" altLang="ja-JP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UP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ショートカットで時間短縮</a:t>
              </a:r>
              <a:r>
                <a:rPr lang="ja-JP" altLang="en-US" sz="2000" b="1" dirty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狙え</a:t>
              </a:r>
              <a:r>
                <a:rPr kumimoji="1"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ja-JP" altLang="en-US" sz="2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3" name="円柱 12"/>
          <p:cNvSpPr/>
          <p:nvPr/>
        </p:nvSpPr>
        <p:spPr>
          <a:xfrm>
            <a:off x="5869016" y="4980208"/>
            <a:ext cx="922150" cy="641109"/>
          </a:xfrm>
          <a:prstGeom prst="can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アーチ 1"/>
          <p:cNvSpPr/>
          <p:nvPr/>
        </p:nvSpPr>
        <p:spPr>
          <a:xfrm rot="3576913">
            <a:off x="5635457" y="4551569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アーチ 15"/>
          <p:cNvSpPr/>
          <p:nvPr/>
        </p:nvSpPr>
        <p:spPr>
          <a:xfrm rot="3552751">
            <a:off x="5818823" y="4423203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下矢印 30"/>
          <p:cNvSpPr/>
          <p:nvPr/>
        </p:nvSpPr>
        <p:spPr>
          <a:xfrm rot="544180">
            <a:off x="733276" y="1659101"/>
            <a:ext cx="196068" cy="802519"/>
          </a:xfrm>
          <a:prstGeom prst="downArrow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1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552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吹き出し 5"/>
          <p:cNvSpPr/>
          <p:nvPr/>
        </p:nvSpPr>
        <p:spPr>
          <a:xfrm>
            <a:off x="514350" y="1331088"/>
            <a:ext cx="5921220" cy="6493397"/>
          </a:xfrm>
          <a:prstGeom prst="wedgeRoundRectCallout">
            <a:avLst>
              <a:gd name="adj1" fmla="val -31993"/>
              <a:gd name="adj2" fmla="val 54477"/>
              <a:gd name="adj3" fmla="val 16667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　　　次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01873" y="1789564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</a:t>
            </a:r>
            <a:r>
              <a:rPr kumimoji="1"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kumimoji="1"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6860"/>
            <a:ext cx="1950799" cy="375514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01873" y="3057128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p5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7263" y="3810404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p7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01872" y="578572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p13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7263" y="6625084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p14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6980" y="1789564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完成まで</a:t>
            </a: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タイムテーブル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66981" y="306022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企画が出来るまで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66980" y="4539388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バージョンごとの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制作進捗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66980" y="578572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卒業プレゼンの様子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66980" y="662508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制作者のコメント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00" y="7709159"/>
            <a:ext cx="3123950" cy="20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テキスト ボックス 27"/>
          <p:cNvSpPr txBox="1"/>
          <p:nvPr/>
        </p:nvSpPr>
        <p:spPr>
          <a:xfrm>
            <a:off x="887263" y="453938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p9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566980" y="38288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作品の概要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341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縦巻き 20"/>
          <p:cNvSpPr/>
          <p:nvPr/>
        </p:nvSpPr>
        <p:spPr>
          <a:xfrm>
            <a:off x="228600" y="1502462"/>
            <a:ext cx="6400799" cy="7711326"/>
          </a:xfrm>
          <a:prstGeom prst="verticalScroll">
            <a:avLst>
              <a:gd name="adj" fmla="val 56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039" y="3280447"/>
            <a:ext cx="4748487" cy="48830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766170" y="250521"/>
            <a:ext cx="4577480" cy="9363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anchor="ctr"/>
          <a:lstStyle/>
          <a:p>
            <a:r>
              <a:rPr kumimoji="1" lang="ja-JP" alt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タイムテーブル</a:t>
            </a:r>
            <a:endParaRPr kumimoji="1" lang="ja-JP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34243" y="2452504"/>
            <a:ext cx="763306" cy="579290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kumimoji="1"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kumimoji="1"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kumimoji="1"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サブタイトル 2"/>
          <p:cNvSpPr txBox="1">
            <a:spLocks/>
          </p:cNvSpPr>
          <p:nvPr/>
        </p:nvSpPr>
        <p:spPr>
          <a:xfrm>
            <a:off x="736009" y="6690981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サブタイトル 2"/>
          <p:cNvSpPr txBox="1">
            <a:spLocks/>
          </p:cNvSpPr>
          <p:nvPr/>
        </p:nvSpPr>
        <p:spPr>
          <a:xfrm>
            <a:off x="36985" y="1913641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サブタイトル 2"/>
          <p:cNvSpPr txBox="1">
            <a:spLocks/>
          </p:cNvSpPr>
          <p:nvPr/>
        </p:nvSpPr>
        <p:spPr>
          <a:xfrm>
            <a:off x="1331430" y="2760401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サブタイトル 2"/>
          <p:cNvSpPr txBox="1">
            <a:spLocks/>
          </p:cNvSpPr>
          <p:nvPr/>
        </p:nvSpPr>
        <p:spPr>
          <a:xfrm>
            <a:off x="1331430" y="3809499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サブタイトル 2"/>
          <p:cNvSpPr txBox="1">
            <a:spLocks/>
          </p:cNvSpPr>
          <p:nvPr/>
        </p:nvSpPr>
        <p:spPr>
          <a:xfrm>
            <a:off x="1331430" y="460791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サブタイトル 2"/>
          <p:cNvSpPr txBox="1">
            <a:spLocks/>
          </p:cNvSpPr>
          <p:nvPr/>
        </p:nvSpPr>
        <p:spPr>
          <a:xfrm>
            <a:off x="1331430" y="5630848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サブタイトル 2"/>
          <p:cNvSpPr txBox="1">
            <a:spLocks/>
          </p:cNvSpPr>
          <p:nvPr/>
        </p:nvSpPr>
        <p:spPr>
          <a:xfrm>
            <a:off x="1974708" y="2858220"/>
            <a:ext cx="2413151" cy="8597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チーム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発足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企画の立案開始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9" name="サブタイトル 2"/>
          <p:cNvSpPr txBox="1">
            <a:spLocks/>
          </p:cNvSpPr>
          <p:nvPr/>
        </p:nvSpPr>
        <p:spPr>
          <a:xfrm>
            <a:off x="1977719" y="4050891"/>
            <a:ext cx="3385020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ワンシート企画書作成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サブタイトル 2"/>
          <p:cNvSpPr txBox="1">
            <a:spLocks/>
          </p:cNvSpPr>
          <p:nvPr/>
        </p:nvSpPr>
        <p:spPr>
          <a:xfrm>
            <a:off x="1974708" y="4772300"/>
            <a:ext cx="3998882" cy="7502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企画書作成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チーム名「</a:t>
            </a:r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TEAM TWILIGHT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」決定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" name="サブタイトル 2"/>
          <p:cNvSpPr txBox="1">
            <a:spLocks/>
          </p:cNvSpPr>
          <p:nvPr/>
        </p:nvSpPr>
        <p:spPr>
          <a:xfrm>
            <a:off x="1974708" y="5820642"/>
            <a:ext cx="4044778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仕様書・タイムスケジュール作成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プロトタイプ版制作開始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2" name="サブタイトル 2"/>
          <p:cNvSpPr txBox="1">
            <a:spLocks/>
          </p:cNvSpPr>
          <p:nvPr/>
        </p:nvSpPr>
        <p:spPr>
          <a:xfrm>
            <a:off x="1331430" y="713002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サブタイトル 2"/>
          <p:cNvSpPr txBox="1">
            <a:spLocks/>
          </p:cNvSpPr>
          <p:nvPr/>
        </p:nvSpPr>
        <p:spPr>
          <a:xfrm>
            <a:off x="1331430" y="817191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サブタイトル 2"/>
          <p:cNvSpPr txBox="1">
            <a:spLocks/>
          </p:cNvSpPr>
          <p:nvPr/>
        </p:nvSpPr>
        <p:spPr>
          <a:xfrm>
            <a:off x="1974708" y="7329501"/>
            <a:ext cx="2552047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プロトタイプ版完成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α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</a:t>
            </a:r>
            <a:r>
              <a:rPr lang="ja-JP" alt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サブタイトル 2"/>
          <p:cNvSpPr txBox="1">
            <a:spLocks/>
          </p:cNvSpPr>
          <p:nvPr/>
        </p:nvSpPr>
        <p:spPr>
          <a:xfrm>
            <a:off x="1974709" y="8327077"/>
            <a:ext cx="1695520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α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版完成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l-GR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Β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</a:t>
            </a:r>
            <a:r>
              <a:rPr lang="ja-JP" alt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3295155" y="1850387"/>
            <a:ext cx="836322" cy="83632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5305494" y="2847824"/>
            <a:ext cx="836322" cy="836322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4446857" y="2179528"/>
            <a:ext cx="836322" cy="836322"/>
          </a:xfrm>
          <a:prstGeom prst="rect">
            <a:avLst/>
          </a:prstGeom>
        </p:spPr>
      </p:pic>
      <p:sp>
        <p:nvSpPr>
          <p:cNvPr id="4" name="星 32 3"/>
          <p:cNvSpPr/>
          <p:nvPr/>
        </p:nvSpPr>
        <p:spPr>
          <a:xfrm>
            <a:off x="36985" y="134348"/>
            <a:ext cx="1866971" cy="1229504"/>
          </a:xfrm>
          <a:prstGeom prst="star3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rot="20957727">
            <a:off x="290688" y="5453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完成までの</a:t>
            </a:r>
            <a:endParaRPr kumimoji="1" lang="ja-JP" altLang="en-US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3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82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縦巻き 26"/>
          <p:cNvSpPr/>
          <p:nvPr/>
        </p:nvSpPr>
        <p:spPr>
          <a:xfrm>
            <a:off x="228601" y="366296"/>
            <a:ext cx="6400799" cy="8260173"/>
          </a:xfrm>
          <a:prstGeom prst="verticalScroll">
            <a:avLst>
              <a:gd name="adj" fmla="val 56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188" y="1784203"/>
            <a:ext cx="4869624" cy="5437745"/>
          </a:xfrm>
          <a:prstGeom prst="rect">
            <a:avLst/>
          </a:prstGeom>
        </p:spPr>
      </p:pic>
      <p:sp>
        <p:nvSpPr>
          <p:cNvPr id="13" name="サブタイトル 2"/>
          <p:cNvSpPr txBox="1">
            <a:spLocks/>
          </p:cNvSpPr>
          <p:nvPr/>
        </p:nvSpPr>
        <p:spPr>
          <a:xfrm>
            <a:off x="95150" y="942108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サブタイトル 2"/>
          <p:cNvSpPr txBox="1">
            <a:spLocks/>
          </p:cNvSpPr>
          <p:nvPr/>
        </p:nvSpPr>
        <p:spPr>
          <a:xfrm>
            <a:off x="61907" y="3758035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2022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サブタイトル 2"/>
          <p:cNvSpPr txBox="1">
            <a:spLocks/>
          </p:cNvSpPr>
          <p:nvPr/>
        </p:nvSpPr>
        <p:spPr>
          <a:xfrm>
            <a:off x="855230" y="1509926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サブタイトル 2"/>
          <p:cNvSpPr txBox="1">
            <a:spLocks/>
          </p:cNvSpPr>
          <p:nvPr/>
        </p:nvSpPr>
        <p:spPr>
          <a:xfrm>
            <a:off x="827413" y="4464925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サブタイトル 2"/>
          <p:cNvSpPr txBox="1">
            <a:spLocks/>
          </p:cNvSpPr>
          <p:nvPr/>
        </p:nvSpPr>
        <p:spPr>
          <a:xfrm>
            <a:off x="1403577" y="1921971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サブタイトル 2"/>
          <p:cNvSpPr txBox="1">
            <a:spLocks/>
          </p:cNvSpPr>
          <p:nvPr/>
        </p:nvSpPr>
        <p:spPr>
          <a:xfrm>
            <a:off x="1369573" y="491499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サブタイトル 2"/>
          <p:cNvSpPr txBox="1">
            <a:spLocks/>
          </p:cNvSpPr>
          <p:nvPr/>
        </p:nvSpPr>
        <p:spPr>
          <a:xfrm>
            <a:off x="1369573" y="6100287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サブタイトル 2"/>
          <p:cNvSpPr txBox="1">
            <a:spLocks/>
          </p:cNvSpPr>
          <p:nvPr/>
        </p:nvSpPr>
        <p:spPr>
          <a:xfrm>
            <a:off x="1369573" y="7038195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サブタイトル 2"/>
          <p:cNvSpPr txBox="1">
            <a:spLocks/>
          </p:cNvSpPr>
          <p:nvPr/>
        </p:nvSpPr>
        <p:spPr>
          <a:xfrm>
            <a:off x="2016151" y="5042771"/>
            <a:ext cx="3103299" cy="8597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冬期休暇終了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登校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・制作活動再開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5" name="サブタイトル 2"/>
          <p:cNvSpPr txBox="1">
            <a:spLocks/>
          </p:cNvSpPr>
          <p:nvPr/>
        </p:nvSpPr>
        <p:spPr>
          <a:xfrm>
            <a:off x="2016151" y="6389713"/>
            <a:ext cx="2433195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マスター版完成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サブタイトル 2"/>
          <p:cNvSpPr txBox="1">
            <a:spLocks/>
          </p:cNvSpPr>
          <p:nvPr/>
        </p:nvSpPr>
        <p:spPr>
          <a:xfrm>
            <a:off x="2016151" y="7401257"/>
            <a:ext cx="3636086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卒業プレゼンテーション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サブタイトル 2"/>
          <p:cNvSpPr txBox="1">
            <a:spLocks/>
          </p:cNvSpPr>
          <p:nvPr/>
        </p:nvSpPr>
        <p:spPr>
          <a:xfrm>
            <a:off x="2137248" y="2282168"/>
            <a:ext cx="3103299" cy="1303238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tint val="94000"/>
                  <a:lumMod val="99000"/>
                  <a:lumOff val="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β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版完成</a:t>
            </a:r>
            <a:endParaRPr lang="en-US" altLang="ja-JP" sz="2400" b="1" dirty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マスター版制作開始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冬期</a:t>
            </a:r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休暇へ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8007">
            <a:off x="5157218" y="1353291"/>
            <a:ext cx="836322" cy="836322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7232">
            <a:off x="678273" y="7623339"/>
            <a:ext cx="836322" cy="83632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3010839" y="832403"/>
            <a:ext cx="836322" cy="83632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4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146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企画立案・作成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95191" y="1530999"/>
            <a:ext cx="34676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制作テーマ</a:t>
            </a:r>
            <a:r>
              <a:rPr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の選定</a:t>
            </a:r>
            <a:endParaRPr kumimoji="1" lang="ja-JP" altLang="en-US" sz="3200" b="1" dirty="0">
              <a:ln w="10160">
                <a:solidFill>
                  <a:schemeClr val="tx1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8900" y="7190812"/>
            <a:ext cx="634019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テーマは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『</a:t>
            </a:r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トライアル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』</a:t>
            </a: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に決定！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8581" y="3354631"/>
            <a:ext cx="540083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他チームとドラフト形式</a:t>
            </a:r>
            <a:r>
              <a:rPr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で</a:t>
            </a:r>
            <a:r>
              <a:rPr lang="en-US" altLang="ja-JP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kumimoji="1" lang="ja-JP" altLang="en-US" sz="3200" b="1" dirty="0">
              <a:ln w="10160">
                <a:solidFill>
                  <a:schemeClr val="tx1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50498">
            <a:off x="371041" y="4193134"/>
            <a:ext cx="1415772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ラリー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141852">
            <a:off x="2302768" y="4193134"/>
            <a:ext cx="1005403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脱出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857119">
            <a:off x="1352080" y="4835701"/>
            <a:ext cx="1005403" cy="58477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殲滅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21070349">
            <a:off x="2486734" y="4967500"/>
            <a:ext cx="2646878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コンプリート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67352" y="5157528"/>
            <a:ext cx="989182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altLang="ja-JP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kumimoji="1" lang="ja-JP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091512">
            <a:off x="4242056" y="4193134"/>
            <a:ext cx="1415772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陣取り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下矢印 11"/>
          <p:cNvSpPr/>
          <p:nvPr/>
        </p:nvSpPr>
        <p:spPr>
          <a:xfrm>
            <a:off x="1512517" y="2356449"/>
            <a:ext cx="3832965" cy="80166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1512517" y="6073747"/>
            <a:ext cx="3832965" cy="101962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83047" y="8144348"/>
            <a:ext cx="377539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企画立案が</a:t>
            </a:r>
            <a:endParaRPr kumimoji="1" lang="en-US" altLang="ja-JP" sz="4000" b="1" dirty="0" smtClean="0">
              <a:ln w="1016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kumimoji="1" lang="ja-JP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本格的に始動！</a:t>
            </a:r>
            <a:endParaRPr kumimoji="1" lang="ja-JP" altLang="en-US" sz="4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5</a:t>
            </a:r>
            <a:endParaRPr kumimoji="1" lang="ja-JP" altLang="en-US" sz="3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79" y="7948818"/>
            <a:ext cx="1714500" cy="1714500"/>
          </a:xfrm>
          <a:prstGeom prst="rect">
            <a:avLst/>
          </a:prstGeom>
        </p:spPr>
      </p:pic>
      <p:sp>
        <p:nvSpPr>
          <p:cNvPr id="16" name="星 4 15"/>
          <p:cNvSpPr/>
          <p:nvPr/>
        </p:nvSpPr>
        <p:spPr>
          <a:xfrm>
            <a:off x="5193663" y="7901862"/>
            <a:ext cx="303638" cy="273058"/>
          </a:xfrm>
          <a:prstGeom prst="star4">
            <a:avLst>
              <a:gd name="adj" fmla="val 1781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54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0" y="7241390"/>
            <a:ext cx="3559594" cy="2260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雲形吹き出し 11"/>
          <p:cNvSpPr/>
          <p:nvPr/>
        </p:nvSpPr>
        <p:spPr>
          <a:xfrm>
            <a:off x="4214401" y="6455464"/>
            <a:ext cx="2453490" cy="1916370"/>
          </a:xfrm>
          <a:prstGeom prst="cloudCallout">
            <a:avLst>
              <a:gd name="adj1" fmla="val -67803"/>
              <a:gd name="adj2" fmla="val 5857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6160" y="337283"/>
            <a:ext cx="54008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チーム内でアイデアを模索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0984623">
            <a:off x="2848920" y="1496119"/>
            <a:ext cx="3057247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反射神経ゲーム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1510097" y="4411399"/>
            <a:ext cx="3832965" cy="1282292"/>
          </a:xfrm>
          <a:prstGeom prst="downArrow">
            <a:avLst>
              <a:gd name="adj1" fmla="val 5849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0" y="6115566"/>
            <a:ext cx="6853158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3600" b="1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アスレチック系ゲームに決定！</a:t>
            </a:r>
            <a:endParaRPr kumimoji="1" lang="ja-JP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20101" y="6993579"/>
            <a:ext cx="172354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ステージの</a:t>
            </a:r>
            <a:endParaRPr kumimoji="1" lang="en-US" altLang="ja-JP" sz="2400" dirty="0" smtClean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  <a:p>
            <a:r>
              <a:rPr kumimoji="1" lang="ja-JP" altLang="en-US" sz="2400" dirty="0" smtClean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初期構想</a:t>
            </a:r>
            <a:endParaRPr kumimoji="1" lang="ja-JP" altLang="en-US" sz="2400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6" y="1828482"/>
            <a:ext cx="2301121" cy="2301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 rot="21053093">
            <a:off x="2850891" y="3243849"/>
            <a:ext cx="2646878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ミニゲーム集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 rot="443896">
            <a:off x="4014276" y="2365229"/>
            <a:ext cx="2646878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タイピング系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821285" y="4567184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話合いの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結果</a:t>
            </a:r>
            <a:r>
              <a:rPr lang="en-US" altLang="ja-JP" sz="2000" b="1" dirty="0"/>
              <a:t>…</a:t>
            </a:r>
            <a:endParaRPr kumimoji="1" lang="ja-JP" altLang="en-US" sz="20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6</a:t>
            </a:r>
            <a:endParaRPr kumimoji="1" lang="ja-JP" altLang="en-US" sz="3600" dirty="0"/>
          </a:p>
        </p:txBody>
      </p:sp>
      <p:sp>
        <p:nvSpPr>
          <p:cNvPr id="4" name="円形吹き出し 3"/>
          <p:cNvSpPr/>
          <p:nvPr/>
        </p:nvSpPr>
        <p:spPr>
          <a:xfrm>
            <a:off x="792939" y="1462313"/>
            <a:ext cx="603504" cy="326193"/>
          </a:xfrm>
          <a:prstGeom prst="wedgeEllipseCallout">
            <a:avLst>
              <a:gd name="adj1" fmla="val -36995"/>
              <a:gd name="adj2" fmla="val 6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形吹き出し 15"/>
          <p:cNvSpPr/>
          <p:nvPr/>
        </p:nvSpPr>
        <p:spPr>
          <a:xfrm>
            <a:off x="1546923" y="1559189"/>
            <a:ext cx="603504" cy="326193"/>
          </a:xfrm>
          <a:prstGeom prst="wedgeEllipseCallout">
            <a:avLst>
              <a:gd name="adj1" fmla="val 28662"/>
              <a:gd name="adj2" fmla="val 73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形吹き出し 16"/>
          <p:cNvSpPr/>
          <p:nvPr/>
        </p:nvSpPr>
        <p:spPr>
          <a:xfrm>
            <a:off x="818200" y="2868419"/>
            <a:ext cx="603504" cy="32619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/>
          <p:cNvSpPr/>
          <p:nvPr/>
        </p:nvSpPr>
        <p:spPr>
          <a:xfrm>
            <a:off x="1578616" y="2844396"/>
            <a:ext cx="603504" cy="326193"/>
          </a:xfrm>
          <a:prstGeom prst="wedgeEllipseCallout">
            <a:avLst>
              <a:gd name="adj1" fmla="val 28662"/>
              <a:gd name="adj2" fmla="val 73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86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/>
          <p:cNvSpPr/>
          <p:nvPr/>
        </p:nvSpPr>
        <p:spPr>
          <a:xfrm>
            <a:off x="3594725" y="5708470"/>
            <a:ext cx="3144056" cy="41264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作品の概要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1493" y="1491831"/>
            <a:ext cx="613501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制作期間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：約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か月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メンバー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人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制作環境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 Studio 2015</a:t>
            </a:r>
          </a:p>
          <a:p>
            <a:r>
              <a:rPr lang="en-US" altLang="ja-JP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	C++,DirectX9</a:t>
            </a:r>
          </a:p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ジャンル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：ジャンプアクション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7</a:t>
            </a:r>
            <a:endParaRPr kumimoji="1" lang="ja-JP" altLang="en-US" sz="36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0"/>
          <a:stretch/>
        </p:blipFill>
        <p:spPr>
          <a:xfrm>
            <a:off x="4612241" y="1585525"/>
            <a:ext cx="1629313" cy="783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1704907" y="7003834"/>
            <a:ext cx="45494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こ</a:t>
            </a:r>
            <a:endParaRPr kumimoji="1" lang="ja-JP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39724" y="5917967"/>
            <a:ext cx="3144056" cy="21389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対角する 2 つの角を切り取った四角形 19"/>
          <p:cNvSpPr/>
          <p:nvPr/>
        </p:nvSpPr>
        <p:spPr>
          <a:xfrm>
            <a:off x="215722" y="4738069"/>
            <a:ext cx="3066371" cy="100355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15721" y="4914408"/>
            <a:ext cx="30663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ジャンプボタンの押し方</a:t>
            </a:r>
            <a:r>
              <a:rPr kumimoji="1"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でジャンプの高さが変わる</a:t>
            </a:r>
            <a:endParaRPr kumimoji="1" lang="en-US" altLang="ja-JP" b="1" dirty="0" smtClean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アーチ 21"/>
          <p:cNvSpPr/>
          <p:nvPr/>
        </p:nvSpPr>
        <p:spPr>
          <a:xfrm rot="20785502">
            <a:off x="4071123" y="7767828"/>
            <a:ext cx="1157898" cy="20910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アーチ 22"/>
          <p:cNvSpPr/>
          <p:nvPr/>
        </p:nvSpPr>
        <p:spPr>
          <a:xfrm rot="20725903">
            <a:off x="4104629" y="7902819"/>
            <a:ext cx="1157898" cy="20910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爆発 2 24"/>
          <p:cNvSpPr/>
          <p:nvPr/>
        </p:nvSpPr>
        <p:spPr>
          <a:xfrm>
            <a:off x="622303" y="7078135"/>
            <a:ext cx="353724" cy="335166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爆発 2 25"/>
          <p:cNvSpPr/>
          <p:nvPr/>
        </p:nvSpPr>
        <p:spPr>
          <a:xfrm>
            <a:off x="2054478" y="6878300"/>
            <a:ext cx="494870" cy="544418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3612" y="6528528"/>
            <a:ext cx="563154" cy="55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2149" y="6034806"/>
            <a:ext cx="563154" cy="55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下矢印 28"/>
          <p:cNvSpPr/>
          <p:nvPr/>
        </p:nvSpPr>
        <p:spPr>
          <a:xfrm>
            <a:off x="580524" y="6867870"/>
            <a:ext cx="212366" cy="21482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515983" y="7047369"/>
            <a:ext cx="341449" cy="405689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scene3d>
            <a:camera prst="perspectiveRelaxed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下矢印 30"/>
          <p:cNvSpPr/>
          <p:nvPr/>
        </p:nvSpPr>
        <p:spPr>
          <a:xfrm>
            <a:off x="2020911" y="6596231"/>
            <a:ext cx="298291" cy="49131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58229" y="62191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短く</a:t>
            </a:r>
            <a:r>
              <a:rPr kumimoji="1" lang="ja-JP" altLang="en-US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押す</a:t>
            </a:r>
            <a:endParaRPr kumimoji="1" lang="ja-JP" altLang="en-US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607586" y="6160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長く</a:t>
            </a:r>
            <a:r>
              <a:rPr kumimoji="1" lang="ja-JP" altLang="en-US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押す</a:t>
            </a:r>
            <a:endParaRPr kumimoji="1" lang="ja-JP" altLang="en-US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下矢印 33"/>
          <p:cNvSpPr/>
          <p:nvPr/>
        </p:nvSpPr>
        <p:spPr>
          <a:xfrm rot="10800000">
            <a:off x="1294807" y="7172198"/>
            <a:ext cx="212366" cy="21482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下矢印 34"/>
          <p:cNvSpPr/>
          <p:nvPr/>
        </p:nvSpPr>
        <p:spPr>
          <a:xfrm rot="10800000">
            <a:off x="2798069" y="6650283"/>
            <a:ext cx="212366" cy="71743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柱 35"/>
          <p:cNvSpPr/>
          <p:nvPr/>
        </p:nvSpPr>
        <p:spPr>
          <a:xfrm>
            <a:off x="2697624" y="7453057"/>
            <a:ext cx="413257" cy="603820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円柱 36"/>
          <p:cNvSpPr/>
          <p:nvPr/>
        </p:nvSpPr>
        <p:spPr>
          <a:xfrm>
            <a:off x="1188598" y="7468224"/>
            <a:ext cx="413257" cy="603820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対角する 2 つの角を切り取った四角形 37"/>
          <p:cNvSpPr/>
          <p:nvPr/>
        </p:nvSpPr>
        <p:spPr>
          <a:xfrm>
            <a:off x="3609998" y="4635307"/>
            <a:ext cx="3088050" cy="100355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609998" y="4804096"/>
            <a:ext cx="30880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加速</a:t>
            </a:r>
            <a:r>
              <a:rPr lang="ja-JP" altLang="en-US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を利用</a:t>
            </a:r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して</a:t>
            </a:r>
            <a:r>
              <a:rPr lang="en-US" altLang="ja-JP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b="1" dirty="0" smtClean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飛距離</a:t>
            </a:r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を変化させる</a:t>
            </a:r>
            <a:endParaRPr kumimoji="1" lang="en-US" altLang="ja-JP" b="1" dirty="0" smtClean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168285" y="8421378"/>
            <a:ext cx="1923457" cy="128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爆発 2 40"/>
          <p:cNvSpPr/>
          <p:nvPr/>
        </p:nvSpPr>
        <p:spPr>
          <a:xfrm>
            <a:off x="4975450" y="9141255"/>
            <a:ext cx="543946" cy="494903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2241" y="5981732"/>
            <a:ext cx="596415" cy="510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アーチ 42"/>
          <p:cNvSpPr/>
          <p:nvPr/>
        </p:nvSpPr>
        <p:spPr>
          <a:xfrm rot="19609238">
            <a:off x="3969057" y="6450060"/>
            <a:ext cx="343064" cy="13116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アーチ 43"/>
          <p:cNvSpPr/>
          <p:nvPr/>
        </p:nvSpPr>
        <p:spPr>
          <a:xfrm rot="19609238">
            <a:off x="4032279" y="6521806"/>
            <a:ext cx="343064" cy="13116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右矢印 44"/>
          <p:cNvSpPr/>
          <p:nvPr/>
        </p:nvSpPr>
        <p:spPr>
          <a:xfrm rot="5400000">
            <a:off x="4565183" y="6748607"/>
            <a:ext cx="515709" cy="613950"/>
          </a:xfrm>
          <a:prstGeom prst="rightArrow">
            <a:avLst>
              <a:gd name="adj1" fmla="val 55226"/>
              <a:gd name="adj2" fmla="val 37608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/>
          <p:cNvGrpSpPr/>
          <p:nvPr/>
        </p:nvGrpSpPr>
        <p:grpSpPr>
          <a:xfrm rot="2683130">
            <a:off x="4490992" y="9132104"/>
            <a:ext cx="548542" cy="679202"/>
            <a:chOff x="4908007" y="4436502"/>
            <a:chExt cx="711201" cy="960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楕円 46"/>
            <p:cNvSpPr/>
            <p:nvPr/>
          </p:nvSpPr>
          <p:spPr>
            <a:xfrm rot="18916870">
              <a:off x="4912842" y="4951756"/>
              <a:ext cx="631573" cy="4447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/>
            <p:cNvSpPr/>
            <p:nvPr/>
          </p:nvSpPr>
          <p:spPr>
            <a:xfrm>
              <a:off x="5097352" y="4866964"/>
              <a:ext cx="332509" cy="279479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/>
            <p:cNvSpPr/>
            <p:nvPr/>
          </p:nvSpPr>
          <p:spPr>
            <a:xfrm>
              <a:off x="4908007" y="4436502"/>
              <a:ext cx="711201" cy="5463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/>
          <p:cNvSpPr txBox="1"/>
          <p:nvPr/>
        </p:nvSpPr>
        <p:spPr>
          <a:xfrm>
            <a:off x="4217917" y="8583084"/>
            <a:ext cx="167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入力し続けて加速！</a:t>
            </a:r>
            <a:endParaRPr kumimoji="1" lang="ja-JP" alt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6673" y="7455541"/>
            <a:ext cx="598631" cy="512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角丸四角形吹き出し 51"/>
          <p:cNvSpPr/>
          <p:nvPr/>
        </p:nvSpPr>
        <p:spPr>
          <a:xfrm>
            <a:off x="5316429" y="5818873"/>
            <a:ext cx="1374160" cy="738419"/>
          </a:xfrm>
          <a:prstGeom prst="wedgeRoundRectCallout">
            <a:avLst>
              <a:gd name="adj1" fmla="val 15164"/>
              <a:gd name="adj2" fmla="val 17172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飛距離</a:t>
            </a:r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</a:t>
            </a:r>
            <a:endParaRPr kumimoji="1" lang="en-US" altLang="ja-JP" sz="2000" b="1" dirty="0" smtClean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伸びる！</a:t>
            </a:r>
            <a:endParaRPr kumimoji="1" lang="ja-JP" altLang="en-US" sz="3200" b="1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3" name="グループ化 52"/>
          <p:cNvGrpSpPr/>
          <p:nvPr/>
        </p:nvGrpSpPr>
        <p:grpSpPr>
          <a:xfrm>
            <a:off x="257426" y="4137332"/>
            <a:ext cx="4123551" cy="461665"/>
            <a:chOff x="7879321" y="4304194"/>
            <a:chExt cx="4238789" cy="1354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対角する 2 つの角を切り取った四角形 53"/>
            <p:cNvSpPr/>
            <p:nvPr/>
          </p:nvSpPr>
          <p:spPr>
            <a:xfrm>
              <a:off x="7879321" y="4535701"/>
              <a:ext cx="4238789" cy="969925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8019436" y="4304194"/>
              <a:ext cx="3958556" cy="13545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ジャンプ力のコントロール</a:t>
              </a:r>
              <a:endParaRPr kumimoji="1" lang="en-US" altLang="ja-JP" sz="2400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6" name="角丸四角形吹き出し 55"/>
          <p:cNvSpPr/>
          <p:nvPr/>
        </p:nvSpPr>
        <p:spPr>
          <a:xfrm>
            <a:off x="1188598" y="8531843"/>
            <a:ext cx="2093495" cy="812816"/>
          </a:xfrm>
          <a:prstGeom prst="wedgeRoundRectCallout">
            <a:avLst>
              <a:gd name="adj1" fmla="val 8321"/>
              <a:gd name="adj2" fmla="val -8951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ジャンプ力</a:t>
            </a:r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が上が</a:t>
            </a:r>
            <a:r>
              <a:rPr lang="ja-JP" altLang="en-US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る</a:t>
            </a:r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kumimoji="1" lang="ja-JP" alt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楕円 56"/>
          <p:cNvSpPr/>
          <p:nvPr/>
        </p:nvSpPr>
        <p:spPr>
          <a:xfrm>
            <a:off x="2025880" y="7029201"/>
            <a:ext cx="341449" cy="405689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scene3d>
            <a:camera prst="perspectiveRelaxed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5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8</a:t>
            </a:r>
            <a:endParaRPr kumimoji="1" lang="ja-JP" altLang="en-US" sz="3600" dirty="0"/>
          </a:p>
        </p:txBody>
      </p:sp>
      <p:grpSp>
        <p:nvGrpSpPr>
          <p:cNvPr id="56" name="グループ化 55"/>
          <p:cNvGrpSpPr/>
          <p:nvPr/>
        </p:nvGrpSpPr>
        <p:grpSpPr>
          <a:xfrm>
            <a:off x="264460" y="66768"/>
            <a:ext cx="3067463" cy="584775"/>
            <a:chOff x="7879321" y="4143796"/>
            <a:chExt cx="4238789" cy="1715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対角する 2 つの角を切り取った四角形 56"/>
            <p:cNvSpPr/>
            <p:nvPr/>
          </p:nvSpPr>
          <p:spPr>
            <a:xfrm>
              <a:off x="7879321" y="4320167"/>
              <a:ext cx="4238789" cy="1401003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8027540" y="4143796"/>
              <a:ext cx="3958556" cy="17157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3200" b="1" dirty="0" smtClean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ステージ</a:t>
              </a:r>
              <a:r>
                <a:rPr lang="ja-JP" altLang="en-US" sz="3200" b="1" dirty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制作</a:t>
              </a:r>
              <a:endParaRPr kumimoji="1" lang="en-US" altLang="ja-JP" sz="3200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9" name="テキスト ボックス 58"/>
          <p:cNvSpPr txBox="1"/>
          <p:nvPr/>
        </p:nvSpPr>
        <p:spPr>
          <a:xfrm>
            <a:off x="264460" y="827952"/>
            <a:ext cx="428835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外部ファイルを活用！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" y="5034698"/>
            <a:ext cx="3606082" cy="2540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0" y="1693185"/>
            <a:ext cx="6210346" cy="2302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3813089" y="5243037"/>
            <a:ext cx="2470548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←モデルの種類</a:t>
            </a:r>
            <a:endParaRPr kumimoji="1" lang="en-US" altLang="ja-JP" dirty="0" smtClean="0"/>
          </a:p>
          <a:p>
            <a:r>
              <a:rPr lang="ja-JP" altLang="en-US" dirty="0" smtClean="0"/>
              <a:t>←影の大きさ</a:t>
            </a:r>
            <a:endParaRPr lang="en-US" altLang="ja-JP" dirty="0" smtClean="0"/>
          </a:p>
          <a:p>
            <a:r>
              <a:rPr kumimoji="1" lang="ja-JP" altLang="en-US" dirty="0" smtClean="0"/>
              <a:t>←配置する座標</a:t>
            </a:r>
            <a:r>
              <a:rPr kumimoji="1" lang="en-US" altLang="ja-JP" dirty="0" smtClean="0"/>
              <a:t>(x,y,z)</a:t>
            </a:r>
          </a:p>
          <a:p>
            <a:r>
              <a:rPr kumimoji="1" lang="ja-JP" altLang="en-US" dirty="0" smtClean="0"/>
              <a:t>←オブジェクトの角度</a:t>
            </a:r>
            <a:endParaRPr kumimoji="1" lang="en-US" altLang="ja-JP" dirty="0" smtClean="0"/>
          </a:p>
          <a:p>
            <a:r>
              <a:rPr lang="ja-JP" altLang="en-US" dirty="0" smtClean="0"/>
              <a:t>←オブジェクトの属性</a:t>
            </a:r>
            <a:endParaRPr lang="en-US" altLang="ja-JP" dirty="0" smtClean="0"/>
          </a:p>
          <a:p>
            <a:r>
              <a:rPr kumimoji="1" lang="ja-JP" altLang="en-US" dirty="0" smtClean="0"/>
              <a:t>←移動方法</a:t>
            </a:r>
            <a:endParaRPr kumimoji="1" lang="en-US" altLang="ja-JP" dirty="0" smtClean="0"/>
          </a:p>
          <a:p>
            <a:r>
              <a:rPr lang="ja-JP" altLang="en-US" dirty="0" smtClean="0"/>
              <a:t>←移動力</a:t>
            </a:r>
            <a:endParaRPr kumimoji="1" lang="ja-JP" altLang="en-US" dirty="0"/>
          </a:p>
        </p:txBody>
      </p:sp>
      <p:sp>
        <p:nvSpPr>
          <p:cNvPr id="61" name="角丸四角形 60"/>
          <p:cNvSpPr/>
          <p:nvPr/>
        </p:nvSpPr>
        <p:spPr>
          <a:xfrm>
            <a:off x="2781561" y="3630738"/>
            <a:ext cx="3444657" cy="12275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988089" y="3782002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位置、角度、</a:t>
            </a:r>
            <a:endParaRPr lang="en-US" altLang="ja-JP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オブジェクトの持つ特性、</a:t>
            </a:r>
            <a:endParaRPr kumimoji="1" lang="en-US" altLang="ja-JP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移動方法など設定可能</a:t>
            </a:r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20" y="7575692"/>
            <a:ext cx="3753948" cy="202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77" y="-12381"/>
            <a:ext cx="1900677" cy="12624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屈折矢印 64"/>
          <p:cNvSpPr/>
          <p:nvPr/>
        </p:nvSpPr>
        <p:spPr>
          <a:xfrm rot="5400000">
            <a:off x="491381" y="8004131"/>
            <a:ext cx="1064713" cy="989556"/>
          </a:xfrm>
          <a:prstGeom prst="bentUpArrow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83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623</Words>
  <Application>Microsoft Office PowerPoint</Application>
  <PresentationFormat>A4 210 x 297 mm</PresentationFormat>
  <Paragraphs>194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32" baseType="lpstr">
      <vt:lpstr>HGP創英ﾌﾟﾚｾﾞﾝｽEB</vt:lpstr>
      <vt:lpstr>HGP創英角ﾎﾟｯﾌﾟ体</vt:lpstr>
      <vt:lpstr>HGS創英角ｺﾞｼｯｸUB</vt:lpstr>
      <vt:lpstr>HGS創英角ﾎﾟｯﾌﾟ体</vt:lpstr>
      <vt:lpstr>HG創英角ﾎﾟｯﾌﾟ体</vt:lpstr>
      <vt:lpstr>UD デジタル 教科書体 N-B</vt:lpstr>
      <vt:lpstr>UD デジタル 教科書体 NP-B</vt:lpstr>
      <vt:lpstr>UD デジタル 教科書体 N-R</vt:lpstr>
      <vt:lpstr>メイリオ</vt:lpstr>
      <vt:lpstr>游ゴシック</vt:lpstr>
      <vt:lpstr>游ゴシック Light</vt:lpstr>
      <vt:lpstr>Arial</vt:lpstr>
      <vt:lpstr>Calibri</vt:lpstr>
      <vt:lpstr>Calibri Light</vt:lpstr>
      <vt:lpstr>Century Gothic</vt:lpstr>
      <vt:lpstr>Office テーマ</vt:lpstr>
      <vt:lpstr>PowerPoint プレゼンテーション</vt:lpstr>
      <vt:lpstr>PowerPoint プレゼンテーション</vt:lpstr>
      <vt:lpstr>PowerPoint プレゼンテーション</vt:lpstr>
      <vt:lpstr>タイムテーブル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48</cp:revision>
  <dcterms:created xsi:type="dcterms:W3CDTF">2022-01-24T00:47:44Z</dcterms:created>
  <dcterms:modified xsi:type="dcterms:W3CDTF">2022-01-26T03:03:06Z</dcterms:modified>
</cp:coreProperties>
</file>